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Dosis"/>
      <p:regular r:id="rId12"/>
      <p:bold r:id="rId13"/>
    </p:embeddedFont>
    <p:embeddedFont>
      <p:font typeface="Bebas Neue"/>
      <p:regular r:id="rId14"/>
    </p:embeddedFont>
    <p:embeddedFont>
      <p:font typeface="PT Sans"/>
      <p:regular r:id="rId15"/>
      <p:bold r:id="rId16"/>
      <p:italic r:id="rId17"/>
      <p:boldItalic r:id="rId18"/>
    </p:embeddedFont>
    <p:embeddedFont>
      <p:font typeface="Mako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xTgUGy3Ii66W4ElH90ufryS+H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osis-bold.fntdata"/><Relationship Id="rId12" Type="http://schemas.openxmlformats.org/officeDocument/2006/relationships/font" Target="fonts/Dosis-regular.fntdata"/><Relationship Id="rId15" Type="http://schemas.openxmlformats.org/officeDocument/2006/relationships/font" Target="fonts/PTSans-regular.fntdata"/><Relationship Id="rId14" Type="http://schemas.openxmlformats.org/officeDocument/2006/relationships/font" Target="fonts/BebasNeue-regular.fntdata"/><Relationship Id="rId17" Type="http://schemas.openxmlformats.org/officeDocument/2006/relationships/font" Target="fonts/PTSans-italic.fntdata"/><Relationship Id="rId16" Type="http://schemas.openxmlformats.org/officeDocument/2006/relationships/font" Target="fonts/PTSans-bold.fntdata"/><Relationship Id="rId19" Type="http://schemas.openxmlformats.org/officeDocument/2006/relationships/font" Target="fonts/Mako-regular.fntdata"/><Relationship Id="rId18" Type="http://schemas.openxmlformats.org/officeDocument/2006/relationships/font" Target="fonts/PT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3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5" name="Google Shape;35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2" name="Google Shape;35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7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g2014f80e9c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9" name="Google Shape;3579;g2014f80e9c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4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g2014f80e9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6" name="Google Shape;3586;g2014f80e9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2014f80e9c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3" name="Google Shape;3593;g2014f80e9c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8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g2014f80e9c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0" name="Google Shape;3600;g2014f80e9c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7" name="Google Shape;36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80"/>
          <p:cNvGrpSpPr/>
          <p:nvPr/>
        </p:nvGrpSpPr>
        <p:grpSpPr>
          <a:xfrm>
            <a:off x="-72961" y="539364"/>
            <a:ext cx="4645944" cy="4065043"/>
            <a:chOff x="-72961" y="539364"/>
            <a:chExt cx="4645944" cy="4065043"/>
          </a:xfrm>
        </p:grpSpPr>
        <p:grpSp>
          <p:nvGrpSpPr>
            <p:cNvPr id="10" name="Google Shape;10;p80"/>
            <p:cNvGrpSpPr/>
            <p:nvPr/>
          </p:nvGrpSpPr>
          <p:grpSpPr>
            <a:xfrm>
              <a:off x="-72950" y="539364"/>
              <a:ext cx="4645925" cy="1161537"/>
              <a:chOff x="-72950" y="539364"/>
              <a:chExt cx="4645925" cy="1161537"/>
            </a:xfrm>
          </p:grpSpPr>
          <p:grpSp>
            <p:nvGrpSpPr>
              <p:cNvPr id="11" name="Google Shape;11;p80"/>
              <p:cNvGrpSpPr/>
              <p:nvPr/>
            </p:nvGrpSpPr>
            <p:grpSpPr>
              <a:xfrm>
                <a:off x="507883" y="1120101"/>
                <a:ext cx="3484280" cy="580713"/>
                <a:chOff x="0" y="0"/>
                <a:chExt cx="3983400" cy="663900"/>
              </a:xfrm>
            </p:grpSpPr>
            <p:sp>
              <p:nvSpPr>
                <p:cNvPr id="12" name="Google Shape;12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" name="Google Shape;18;p80"/>
              <p:cNvGrpSpPr/>
              <p:nvPr/>
            </p:nvGrpSpPr>
            <p:grpSpPr>
              <a:xfrm>
                <a:off x="507883" y="539401"/>
                <a:ext cx="3484280" cy="580713"/>
                <a:chOff x="0" y="0"/>
                <a:chExt cx="3983400" cy="663900"/>
              </a:xfrm>
            </p:grpSpPr>
            <p:sp>
              <p:nvSpPr>
                <p:cNvPr id="19" name="Google Shape;19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Google Shape;25;p80"/>
              <p:cNvSpPr/>
              <p:nvPr/>
            </p:nvSpPr>
            <p:spPr>
              <a:xfrm>
                <a:off x="3992175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80"/>
              <p:cNvSpPr/>
              <p:nvPr/>
            </p:nvSpPr>
            <p:spPr>
              <a:xfrm>
                <a:off x="3992175" y="539364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80"/>
              <p:cNvSpPr/>
              <p:nvPr/>
            </p:nvSpPr>
            <p:spPr>
              <a:xfrm>
                <a:off x="-72950" y="539364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80"/>
              <p:cNvSpPr/>
              <p:nvPr/>
            </p:nvSpPr>
            <p:spPr>
              <a:xfrm>
                <a:off x="-72950" y="112005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80"/>
            <p:cNvGrpSpPr/>
            <p:nvPr/>
          </p:nvGrpSpPr>
          <p:grpSpPr>
            <a:xfrm>
              <a:off x="-72961" y="1700802"/>
              <a:ext cx="4645944" cy="2903605"/>
              <a:chOff x="-72961" y="1700802"/>
              <a:chExt cx="4645944" cy="2903605"/>
            </a:xfrm>
          </p:grpSpPr>
          <p:sp>
            <p:nvSpPr>
              <p:cNvPr id="30" name="Google Shape;30;p80"/>
              <p:cNvSpPr/>
              <p:nvPr/>
            </p:nvSpPr>
            <p:spPr>
              <a:xfrm>
                <a:off x="3992183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80"/>
              <p:cNvSpPr/>
              <p:nvPr/>
            </p:nvSpPr>
            <p:spPr>
              <a:xfrm>
                <a:off x="3992183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80"/>
              <p:cNvSpPr/>
              <p:nvPr/>
            </p:nvSpPr>
            <p:spPr>
              <a:xfrm>
                <a:off x="3992183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80"/>
              <p:cNvSpPr/>
              <p:nvPr/>
            </p:nvSpPr>
            <p:spPr>
              <a:xfrm>
                <a:off x="3992183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80"/>
              <p:cNvSpPr/>
              <p:nvPr/>
            </p:nvSpPr>
            <p:spPr>
              <a:xfrm>
                <a:off x="3992183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" name="Google Shape;35;p80"/>
              <p:cNvGrpSpPr/>
              <p:nvPr/>
            </p:nvGrpSpPr>
            <p:grpSpPr>
              <a:xfrm>
                <a:off x="507883" y="1700802"/>
                <a:ext cx="3484280" cy="580713"/>
                <a:chOff x="0" y="0"/>
                <a:chExt cx="3983400" cy="663900"/>
              </a:xfrm>
            </p:grpSpPr>
            <p:sp>
              <p:nvSpPr>
                <p:cNvPr id="36" name="Google Shape;36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" name="Google Shape;42;p80"/>
              <p:cNvGrpSpPr/>
              <p:nvPr/>
            </p:nvGrpSpPr>
            <p:grpSpPr>
              <a:xfrm>
                <a:off x="507883" y="2281503"/>
                <a:ext cx="3484280" cy="580713"/>
                <a:chOff x="0" y="0"/>
                <a:chExt cx="3983400" cy="663900"/>
              </a:xfrm>
            </p:grpSpPr>
            <p:sp>
              <p:nvSpPr>
                <p:cNvPr id="43" name="Google Shape;43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" name="Google Shape;49;p80"/>
              <p:cNvGrpSpPr/>
              <p:nvPr/>
            </p:nvGrpSpPr>
            <p:grpSpPr>
              <a:xfrm>
                <a:off x="507883" y="2862205"/>
                <a:ext cx="3484280" cy="580713"/>
                <a:chOff x="0" y="0"/>
                <a:chExt cx="3983400" cy="663900"/>
              </a:xfrm>
            </p:grpSpPr>
            <p:sp>
              <p:nvSpPr>
                <p:cNvPr id="50" name="Google Shape;50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" name="Google Shape;56;p80"/>
              <p:cNvGrpSpPr/>
              <p:nvPr/>
            </p:nvGrpSpPr>
            <p:grpSpPr>
              <a:xfrm>
                <a:off x="507883" y="3442906"/>
                <a:ext cx="3484280" cy="580713"/>
                <a:chOff x="0" y="0"/>
                <a:chExt cx="3983400" cy="663900"/>
              </a:xfrm>
            </p:grpSpPr>
            <p:sp>
              <p:nvSpPr>
                <p:cNvPr id="57" name="Google Shape;57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" name="Google Shape;63;p80"/>
              <p:cNvGrpSpPr/>
              <p:nvPr/>
            </p:nvGrpSpPr>
            <p:grpSpPr>
              <a:xfrm>
                <a:off x="507883" y="4023607"/>
                <a:ext cx="3484280" cy="580713"/>
                <a:chOff x="0" y="0"/>
                <a:chExt cx="3983400" cy="663900"/>
              </a:xfrm>
            </p:grpSpPr>
            <p:sp>
              <p:nvSpPr>
                <p:cNvPr id="64" name="Google Shape;64;p80"/>
                <p:cNvSpPr/>
                <p:nvPr/>
              </p:nvSpPr>
              <p:spPr>
                <a:xfrm>
                  <a:off x="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80"/>
                <p:cNvSpPr/>
                <p:nvPr/>
              </p:nvSpPr>
              <p:spPr>
                <a:xfrm>
                  <a:off x="6639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80"/>
                <p:cNvSpPr/>
                <p:nvPr/>
              </p:nvSpPr>
              <p:spPr>
                <a:xfrm>
                  <a:off x="13278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80"/>
                <p:cNvSpPr/>
                <p:nvPr/>
              </p:nvSpPr>
              <p:spPr>
                <a:xfrm>
                  <a:off x="19917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80"/>
                <p:cNvSpPr/>
                <p:nvPr/>
              </p:nvSpPr>
              <p:spPr>
                <a:xfrm>
                  <a:off x="26556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80"/>
                <p:cNvSpPr/>
                <p:nvPr/>
              </p:nvSpPr>
              <p:spPr>
                <a:xfrm>
                  <a:off x="3319500" y="0"/>
                  <a:ext cx="663900" cy="663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" name="Google Shape;70;p80"/>
              <p:cNvSpPr/>
              <p:nvPr/>
            </p:nvSpPr>
            <p:spPr>
              <a:xfrm>
                <a:off x="-72961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80"/>
              <p:cNvSpPr/>
              <p:nvPr/>
            </p:nvSpPr>
            <p:spPr>
              <a:xfrm>
                <a:off x="-72961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80"/>
              <p:cNvSpPr/>
              <p:nvPr/>
            </p:nvSpPr>
            <p:spPr>
              <a:xfrm>
                <a:off x="-72961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0"/>
              <p:cNvSpPr/>
              <p:nvPr/>
            </p:nvSpPr>
            <p:spPr>
              <a:xfrm>
                <a:off x="-72961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80"/>
              <p:cNvSpPr/>
              <p:nvPr/>
            </p:nvSpPr>
            <p:spPr>
              <a:xfrm>
                <a:off x="-72961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" name="Google Shape;75;p80"/>
          <p:cNvSpPr txBox="1"/>
          <p:nvPr>
            <p:ph type="ctrTitle"/>
          </p:nvPr>
        </p:nvSpPr>
        <p:spPr>
          <a:xfrm>
            <a:off x="951038" y="847750"/>
            <a:ext cx="29994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80"/>
          <p:cNvSpPr txBox="1"/>
          <p:nvPr>
            <p:ph idx="1" type="subTitle"/>
          </p:nvPr>
        </p:nvSpPr>
        <p:spPr>
          <a:xfrm>
            <a:off x="1087750" y="4024725"/>
            <a:ext cx="3484200" cy="57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9"/>
          <p:cNvSpPr txBox="1"/>
          <p:nvPr>
            <p:ph type="title"/>
          </p:nvPr>
        </p:nvSpPr>
        <p:spPr>
          <a:xfrm>
            <a:off x="-131892" y="539400"/>
            <a:ext cx="9390300" cy="5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9" name="Google Shape;759;p89"/>
          <p:cNvSpPr txBox="1"/>
          <p:nvPr>
            <p:ph idx="2" type="title"/>
          </p:nvPr>
        </p:nvSpPr>
        <p:spPr>
          <a:xfrm>
            <a:off x="1086800" y="3254175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0" name="Google Shape;760;p89"/>
          <p:cNvSpPr txBox="1"/>
          <p:nvPr>
            <p:ph idx="1" type="subTitle"/>
          </p:nvPr>
        </p:nvSpPr>
        <p:spPr>
          <a:xfrm>
            <a:off x="1086800" y="3673150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761" name="Google Shape;761;p89"/>
          <p:cNvSpPr txBox="1"/>
          <p:nvPr>
            <p:ph idx="3" type="title"/>
          </p:nvPr>
        </p:nvSpPr>
        <p:spPr>
          <a:xfrm>
            <a:off x="3448196" y="3254175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2" name="Google Shape;762;p89"/>
          <p:cNvSpPr txBox="1"/>
          <p:nvPr>
            <p:ph idx="4" type="subTitle"/>
          </p:nvPr>
        </p:nvSpPr>
        <p:spPr>
          <a:xfrm>
            <a:off x="3448196" y="3673150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763" name="Google Shape;763;p89"/>
          <p:cNvSpPr txBox="1"/>
          <p:nvPr>
            <p:ph idx="5" type="title"/>
          </p:nvPr>
        </p:nvSpPr>
        <p:spPr>
          <a:xfrm>
            <a:off x="5809599" y="3254175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4" name="Google Shape;764;p89"/>
          <p:cNvSpPr txBox="1"/>
          <p:nvPr>
            <p:ph idx="6" type="subTitle"/>
          </p:nvPr>
        </p:nvSpPr>
        <p:spPr>
          <a:xfrm>
            <a:off x="5809598" y="3673150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90"/>
          <p:cNvGrpSpPr/>
          <p:nvPr/>
        </p:nvGrpSpPr>
        <p:grpSpPr>
          <a:xfrm>
            <a:off x="12" y="-41468"/>
            <a:ext cx="2323077" cy="5226443"/>
            <a:chOff x="6895662" y="-41318"/>
            <a:chExt cx="2323077" cy="5226443"/>
          </a:xfrm>
        </p:grpSpPr>
        <p:sp>
          <p:nvSpPr>
            <p:cNvPr id="767" name="Google Shape;767;p90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0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0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0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0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0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0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0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0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0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0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0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0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0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0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0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0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0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" name="Google Shape;785;p90"/>
            <p:cNvGrpSpPr/>
            <p:nvPr/>
          </p:nvGrpSpPr>
          <p:grpSpPr>
            <a:xfrm>
              <a:off x="8057212" y="-41318"/>
              <a:ext cx="1161527" cy="5226443"/>
              <a:chOff x="8057212" y="-41318"/>
              <a:chExt cx="1161527" cy="5226443"/>
            </a:xfrm>
          </p:grpSpPr>
          <p:sp>
            <p:nvSpPr>
              <p:cNvPr id="786" name="Google Shape;786;p90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90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90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90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90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90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90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90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90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90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90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90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90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90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90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90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90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90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04" name="Google Shape;804;p90"/>
          <p:cNvSpPr txBox="1"/>
          <p:nvPr>
            <p:ph type="title"/>
          </p:nvPr>
        </p:nvSpPr>
        <p:spPr>
          <a:xfrm>
            <a:off x="4933957" y="1282500"/>
            <a:ext cx="3504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5" name="Google Shape;805;p90"/>
          <p:cNvSpPr txBox="1"/>
          <p:nvPr>
            <p:ph idx="1" type="subTitle"/>
          </p:nvPr>
        </p:nvSpPr>
        <p:spPr>
          <a:xfrm>
            <a:off x="4933957" y="1625275"/>
            <a:ext cx="35049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806" name="Google Shape;806;p90"/>
          <p:cNvSpPr txBox="1"/>
          <p:nvPr>
            <p:ph idx="2" type="title"/>
          </p:nvPr>
        </p:nvSpPr>
        <p:spPr>
          <a:xfrm>
            <a:off x="4933951" y="2409825"/>
            <a:ext cx="3504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7" name="Google Shape;807;p90"/>
          <p:cNvSpPr txBox="1"/>
          <p:nvPr>
            <p:ph idx="3" type="subTitle"/>
          </p:nvPr>
        </p:nvSpPr>
        <p:spPr>
          <a:xfrm>
            <a:off x="4933950" y="2752600"/>
            <a:ext cx="35049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808" name="Google Shape;808;p90"/>
          <p:cNvSpPr txBox="1"/>
          <p:nvPr>
            <p:ph idx="4" type="title"/>
          </p:nvPr>
        </p:nvSpPr>
        <p:spPr>
          <a:xfrm>
            <a:off x="4933955" y="3537150"/>
            <a:ext cx="3504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9" name="Google Shape;809;p90"/>
          <p:cNvSpPr txBox="1"/>
          <p:nvPr>
            <p:ph idx="5" type="subTitle"/>
          </p:nvPr>
        </p:nvSpPr>
        <p:spPr>
          <a:xfrm>
            <a:off x="4933954" y="3879925"/>
            <a:ext cx="35049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810" name="Google Shape;810;p90"/>
          <p:cNvSpPr txBox="1"/>
          <p:nvPr>
            <p:ph idx="6" type="title"/>
          </p:nvPr>
        </p:nvSpPr>
        <p:spPr>
          <a:xfrm>
            <a:off x="2324100" y="539400"/>
            <a:ext cx="6946500" cy="5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91"/>
          <p:cNvGrpSpPr/>
          <p:nvPr/>
        </p:nvGrpSpPr>
        <p:grpSpPr>
          <a:xfrm>
            <a:off x="6895662" y="-41318"/>
            <a:ext cx="2323077" cy="5226443"/>
            <a:chOff x="6895662" y="-41318"/>
            <a:chExt cx="2323077" cy="5226443"/>
          </a:xfrm>
        </p:grpSpPr>
        <p:sp>
          <p:nvSpPr>
            <p:cNvPr id="813" name="Google Shape;813;p91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1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1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1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1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1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1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1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1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1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1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91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91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1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1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91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91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1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1" name="Google Shape;831;p91"/>
            <p:cNvGrpSpPr/>
            <p:nvPr/>
          </p:nvGrpSpPr>
          <p:grpSpPr>
            <a:xfrm>
              <a:off x="8057212" y="-41318"/>
              <a:ext cx="1161527" cy="5226443"/>
              <a:chOff x="8057212" y="-41318"/>
              <a:chExt cx="1161527" cy="5226443"/>
            </a:xfrm>
          </p:grpSpPr>
          <p:sp>
            <p:nvSpPr>
              <p:cNvPr id="832" name="Google Shape;832;p91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50" name="Google Shape;850;p91"/>
          <p:cNvSpPr txBox="1"/>
          <p:nvPr>
            <p:ph type="title"/>
          </p:nvPr>
        </p:nvSpPr>
        <p:spPr>
          <a:xfrm>
            <a:off x="-126450" y="539400"/>
            <a:ext cx="9396900" cy="5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1" name="Google Shape;851;p91"/>
          <p:cNvSpPr txBox="1"/>
          <p:nvPr>
            <p:ph idx="2" type="title"/>
          </p:nvPr>
        </p:nvSpPr>
        <p:spPr>
          <a:xfrm>
            <a:off x="1603550" y="1568350"/>
            <a:ext cx="32406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2" name="Google Shape;852;p91"/>
          <p:cNvSpPr txBox="1"/>
          <p:nvPr>
            <p:ph idx="3" type="title"/>
          </p:nvPr>
        </p:nvSpPr>
        <p:spPr>
          <a:xfrm>
            <a:off x="1603550" y="3073875"/>
            <a:ext cx="32406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3" name="Google Shape;853;p91"/>
          <p:cNvSpPr txBox="1"/>
          <p:nvPr>
            <p:ph idx="1" type="subTitle"/>
          </p:nvPr>
        </p:nvSpPr>
        <p:spPr>
          <a:xfrm>
            <a:off x="1603550" y="3555500"/>
            <a:ext cx="32406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4" name="Google Shape;854;p91"/>
          <p:cNvSpPr txBox="1"/>
          <p:nvPr>
            <p:ph idx="4" type="subTitle"/>
          </p:nvPr>
        </p:nvSpPr>
        <p:spPr>
          <a:xfrm>
            <a:off x="1603550" y="2049975"/>
            <a:ext cx="32406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92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857" name="Google Shape;857;p92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2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2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2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2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2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2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2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2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2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2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2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2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2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2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2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92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2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2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92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2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2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2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2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2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2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2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2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2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2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2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2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2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2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92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2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2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92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2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92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92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92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2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2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2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2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2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92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92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92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92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92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92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92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92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92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92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2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92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92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92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92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92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92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92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92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92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92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92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92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92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92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92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92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2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2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2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2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2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2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2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2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92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92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92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92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92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92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92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92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92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92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92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92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92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92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2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92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92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92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92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92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92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92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92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92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92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92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92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92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92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92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92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92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92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92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92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92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92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92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92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92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92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92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92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92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92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92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92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92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92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92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92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92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92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92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92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92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92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92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92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92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92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92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1" name="Google Shape;1001;p92"/>
          <p:cNvSpPr txBox="1"/>
          <p:nvPr>
            <p:ph type="title"/>
          </p:nvPr>
        </p:nvSpPr>
        <p:spPr>
          <a:xfrm>
            <a:off x="507875" y="539400"/>
            <a:ext cx="8124000" cy="58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02" name="Google Shape;1002;p92"/>
          <p:cNvSpPr txBox="1"/>
          <p:nvPr>
            <p:ph idx="2" type="title"/>
          </p:nvPr>
        </p:nvSpPr>
        <p:spPr>
          <a:xfrm>
            <a:off x="1126675" y="3145463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3" name="Google Shape;1003;p92"/>
          <p:cNvSpPr txBox="1"/>
          <p:nvPr>
            <p:ph idx="1" type="subTitle"/>
          </p:nvPr>
        </p:nvSpPr>
        <p:spPr>
          <a:xfrm>
            <a:off x="1126675" y="3564438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004" name="Google Shape;1004;p92"/>
          <p:cNvSpPr txBox="1"/>
          <p:nvPr>
            <p:ph idx="3" type="title"/>
          </p:nvPr>
        </p:nvSpPr>
        <p:spPr>
          <a:xfrm>
            <a:off x="5766846" y="1402138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5" name="Google Shape;1005;p92"/>
          <p:cNvSpPr txBox="1"/>
          <p:nvPr>
            <p:ph idx="4" type="subTitle"/>
          </p:nvPr>
        </p:nvSpPr>
        <p:spPr>
          <a:xfrm>
            <a:off x="5766846" y="1821113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0_1_1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93"/>
          <p:cNvGrpSpPr/>
          <p:nvPr/>
        </p:nvGrpSpPr>
        <p:grpSpPr>
          <a:xfrm>
            <a:off x="5734112" y="-41318"/>
            <a:ext cx="3484627" cy="5226443"/>
            <a:chOff x="5734112" y="-41318"/>
            <a:chExt cx="3484627" cy="5226443"/>
          </a:xfrm>
        </p:grpSpPr>
        <p:sp>
          <p:nvSpPr>
            <p:cNvPr id="1008" name="Google Shape;1008;p9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9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93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93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93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93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93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93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93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93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93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93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93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93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93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93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93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93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93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93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93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93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93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93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93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93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93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93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93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93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93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93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93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93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93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93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93"/>
            <p:cNvSpPr/>
            <p:nvPr/>
          </p:nvSpPr>
          <p:spPr>
            <a:xfrm>
              <a:off x="57341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93"/>
            <p:cNvSpPr/>
            <p:nvPr/>
          </p:nvSpPr>
          <p:spPr>
            <a:xfrm>
              <a:off x="63148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93"/>
            <p:cNvSpPr/>
            <p:nvPr/>
          </p:nvSpPr>
          <p:spPr>
            <a:xfrm>
              <a:off x="57341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93"/>
            <p:cNvSpPr/>
            <p:nvPr/>
          </p:nvSpPr>
          <p:spPr>
            <a:xfrm>
              <a:off x="63148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93"/>
            <p:cNvSpPr/>
            <p:nvPr/>
          </p:nvSpPr>
          <p:spPr>
            <a:xfrm>
              <a:off x="57341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93"/>
            <p:cNvSpPr/>
            <p:nvPr/>
          </p:nvSpPr>
          <p:spPr>
            <a:xfrm>
              <a:off x="63148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93"/>
            <p:cNvSpPr/>
            <p:nvPr/>
          </p:nvSpPr>
          <p:spPr>
            <a:xfrm>
              <a:off x="57341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93"/>
            <p:cNvSpPr/>
            <p:nvPr/>
          </p:nvSpPr>
          <p:spPr>
            <a:xfrm>
              <a:off x="63148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93"/>
            <p:cNvSpPr/>
            <p:nvPr/>
          </p:nvSpPr>
          <p:spPr>
            <a:xfrm>
              <a:off x="57341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93"/>
            <p:cNvSpPr/>
            <p:nvPr/>
          </p:nvSpPr>
          <p:spPr>
            <a:xfrm>
              <a:off x="63148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93"/>
            <p:cNvSpPr/>
            <p:nvPr/>
          </p:nvSpPr>
          <p:spPr>
            <a:xfrm>
              <a:off x="57341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93"/>
            <p:cNvSpPr/>
            <p:nvPr/>
          </p:nvSpPr>
          <p:spPr>
            <a:xfrm>
              <a:off x="63148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93"/>
            <p:cNvSpPr/>
            <p:nvPr/>
          </p:nvSpPr>
          <p:spPr>
            <a:xfrm>
              <a:off x="57341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93"/>
            <p:cNvSpPr/>
            <p:nvPr/>
          </p:nvSpPr>
          <p:spPr>
            <a:xfrm>
              <a:off x="63148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93"/>
            <p:cNvSpPr/>
            <p:nvPr/>
          </p:nvSpPr>
          <p:spPr>
            <a:xfrm>
              <a:off x="57341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93"/>
            <p:cNvSpPr/>
            <p:nvPr/>
          </p:nvSpPr>
          <p:spPr>
            <a:xfrm>
              <a:off x="63148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93"/>
            <p:cNvSpPr/>
            <p:nvPr/>
          </p:nvSpPr>
          <p:spPr>
            <a:xfrm>
              <a:off x="57341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93"/>
            <p:cNvSpPr/>
            <p:nvPr/>
          </p:nvSpPr>
          <p:spPr>
            <a:xfrm>
              <a:off x="63148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93"/>
          <p:cNvSpPr txBox="1"/>
          <p:nvPr>
            <p:ph type="title"/>
          </p:nvPr>
        </p:nvSpPr>
        <p:spPr>
          <a:xfrm>
            <a:off x="504825" y="539400"/>
            <a:ext cx="5229300" cy="58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63" name="Google Shape;1063;p93"/>
          <p:cNvSpPr txBox="1"/>
          <p:nvPr>
            <p:ph idx="2" type="title"/>
          </p:nvPr>
        </p:nvSpPr>
        <p:spPr>
          <a:xfrm>
            <a:off x="713225" y="2840988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4" name="Google Shape;1064;p93"/>
          <p:cNvSpPr txBox="1"/>
          <p:nvPr>
            <p:ph idx="1" type="subTitle"/>
          </p:nvPr>
        </p:nvSpPr>
        <p:spPr>
          <a:xfrm>
            <a:off x="713225" y="3259963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065" name="Google Shape;1065;p93"/>
          <p:cNvSpPr txBox="1"/>
          <p:nvPr>
            <p:ph idx="3" type="title"/>
          </p:nvPr>
        </p:nvSpPr>
        <p:spPr>
          <a:xfrm>
            <a:off x="3309046" y="2841000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6" name="Google Shape;1066;p93"/>
          <p:cNvSpPr txBox="1"/>
          <p:nvPr>
            <p:ph idx="4" type="subTitle"/>
          </p:nvPr>
        </p:nvSpPr>
        <p:spPr>
          <a:xfrm>
            <a:off x="3309046" y="3259975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067" name="Google Shape;1067;p93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1068" name="Google Shape;1068;p93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93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93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93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93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93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93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93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93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0_1_1_1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94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1079" name="Google Shape;1079;p94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94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94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94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94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94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94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94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94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94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94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94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94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94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94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94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94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94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94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94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94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94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94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94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94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94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94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94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94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94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94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94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94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94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94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94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94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94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94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94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94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94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94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94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94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94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94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94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94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94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94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94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94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94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94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94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94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94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94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94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94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94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94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94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94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94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94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94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94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94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94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94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94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94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94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94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4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4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94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94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4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4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94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94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4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4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94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4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4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4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4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4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4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4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4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4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4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94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94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4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4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4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4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4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94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4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4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4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4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4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4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4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4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94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4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94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94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4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4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4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4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94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94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94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94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94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4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94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94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4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94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4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4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94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94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4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94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4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4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94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94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4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94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4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p94"/>
          <p:cNvSpPr/>
          <p:nvPr/>
        </p:nvSpPr>
        <p:spPr>
          <a:xfrm>
            <a:off x="502125" y="1123150"/>
            <a:ext cx="2326800" cy="34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94"/>
          <p:cNvSpPr/>
          <p:nvPr/>
        </p:nvSpPr>
        <p:spPr>
          <a:xfrm>
            <a:off x="6312100" y="1123350"/>
            <a:ext cx="2326800" cy="34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94"/>
          <p:cNvSpPr txBox="1"/>
          <p:nvPr>
            <p:ph type="title"/>
          </p:nvPr>
        </p:nvSpPr>
        <p:spPr>
          <a:xfrm>
            <a:off x="502125" y="539400"/>
            <a:ext cx="8136900" cy="58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26" name="Google Shape;1226;p94"/>
          <p:cNvSpPr txBox="1"/>
          <p:nvPr>
            <p:ph idx="2" type="title"/>
          </p:nvPr>
        </p:nvSpPr>
        <p:spPr>
          <a:xfrm>
            <a:off x="713225" y="2498100"/>
            <a:ext cx="19158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7" name="Google Shape;1227;p94"/>
          <p:cNvSpPr txBox="1"/>
          <p:nvPr>
            <p:ph idx="1" type="subTitle"/>
          </p:nvPr>
        </p:nvSpPr>
        <p:spPr>
          <a:xfrm>
            <a:off x="713225" y="2917075"/>
            <a:ext cx="1915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28" name="Google Shape;1228;p94"/>
          <p:cNvSpPr txBox="1"/>
          <p:nvPr>
            <p:ph idx="3" type="title"/>
          </p:nvPr>
        </p:nvSpPr>
        <p:spPr>
          <a:xfrm>
            <a:off x="6514975" y="2498100"/>
            <a:ext cx="19158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9" name="Google Shape;1229;p94"/>
          <p:cNvSpPr txBox="1"/>
          <p:nvPr>
            <p:ph idx="4" type="subTitle"/>
          </p:nvPr>
        </p:nvSpPr>
        <p:spPr>
          <a:xfrm>
            <a:off x="6514975" y="2917075"/>
            <a:ext cx="1915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95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1232" name="Google Shape;1232;p95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95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95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95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95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95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95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95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95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95"/>
          <p:cNvGrpSpPr/>
          <p:nvPr/>
        </p:nvGrpSpPr>
        <p:grpSpPr>
          <a:xfrm>
            <a:off x="8637062" y="-41318"/>
            <a:ext cx="580810" cy="5226443"/>
            <a:chOff x="-74738" y="-41318"/>
            <a:chExt cx="580810" cy="5226443"/>
          </a:xfrm>
        </p:grpSpPr>
        <p:sp>
          <p:nvSpPr>
            <p:cNvPr id="1242" name="Google Shape;1242;p95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95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95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95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95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5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95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95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5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1" name="Google Shape;1251;p95"/>
          <p:cNvSpPr txBox="1"/>
          <p:nvPr>
            <p:ph type="title"/>
          </p:nvPr>
        </p:nvSpPr>
        <p:spPr>
          <a:xfrm>
            <a:off x="-124050" y="539850"/>
            <a:ext cx="93921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2" name="Google Shape;1252;p95"/>
          <p:cNvSpPr txBox="1"/>
          <p:nvPr>
            <p:ph idx="2" type="title"/>
          </p:nvPr>
        </p:nvSpPr>
        <p:spPr>
          <a:xfrm>
            <a:off x="713100" y="1501375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3" name="Google Shape;1253;p95"/>
          <p:cNvSpPr txBox="1"/>
          <p:nvPr>
            <p:ph idx="1" type="subTitle"/>
          </p:nvPr>
        </p:nvSpPr>
        <p:spPr>
          <a:xfrm>
            <a:off x="713100" y="1900675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54" name="Google Shape;1254;p95"/>
          <p:cNvSpPr txBox="1"/>
          <p:nvPr>
            <p:ph idx="3" type="title"/>
          </p:nvPr>
        </p:nvSpPr>
        <p:spPr>
          <a:xfrm>
            <a:off x="2682130" y="1501375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5" name="Google Shape;1255;p95"/>
          <p:cNvSpPr txBox="1"/>
          <p:nvPr>
            <p:ph idx="4" type="subTitle"/>
          </p:nvPr>
        </p:nvSpPr>
        <p:spPr>
          <a:xfrm>
            <a:off x="2682128" y="1900675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56" name="Google Shape;1256;p95"/>
          <p:cNvSpPr txBox="1"/>
          <p:nvPr>
            <p:ph idx="5" type="title"/>
          </p:nvPr>
        </p:nvSpPr>
        <p:spPr>
          <a:xfrm>
            <a:off x="6620181" y="1501375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7" name="Google Shape;1257;p95"/>
          <p:cNvSpPr txBox="1"/>
          <p:nvPr>
            <p:ph idx="6" type="subTitle"/>
          </p:nvPr>
        </p:nvSpPr>
        <p:spPr>
          <a:xfrm>
            <a:off x="6620181" y="1900675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58" name="Google Shape;1258;p95"/>
          <p:cNvSpPr txBox="1"/>
          <p:nvPr>
            <p:ph idx="7" type="title"/>
          </p:nvPr>
        </p:nvSpPr>
        <p:spPr>
          <a:xfrm>
            <a:off x="4651157" y="1501375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9" name="Google Shape;1259;p95"/>
          <p:cNvSpPr txBox="1"/>
          <p:nvPr>
            <p:ph idx="8" type="subTitle"/>
          </p:nvPr>
        </p:nvSpPr>
        <p:spPr>
          <a:xfrm>
            <a:off x="4651154" y="1900675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96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1262" name="Google Shape;1262;p96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96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96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96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96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96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96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96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6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1" name="Google Shape;1271;p96"/>
          <p:cNvSpPr txBox="1"/>
          <p:nvPr>
            <p:ph type="title"/>
          </p:nvPr>
        </p:nvSpPr>
        <p:spPr>
          <a:xfrm>
            <a:off x="505075" y="539850"/>
            <a:ext cx="52284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72" name="Google Shape;1272;p96"/>
          <p:cNvSpPr txBox="1"/>
          <p:nvPr>
            <p:ph idx="2" type="title"/>
          </p:nvPr>
        </p:nvSpPr>
        <p:spPr>
          <a:xfrm>
            <a:off x="1364300" y="1513550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73" name="Google Shape;1273;p96"/>
          <p:cNvSpPr txBox="1"/>
          <p:nvPr>
            <p:ph idx="1" type="subTitle"/>
          </p:nvPr>
        </p:nvSpPr>
        <p:spPr>
          <a:xfrm>
            <a:off x="1364300" y="1912850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74" name="Google Shape;1274;p96"/>
          <p:cNvSpPr txBox="1"/>
          <p:nvPr>
            <p:ph idx="3" type="title"/>
          </p:nvPr>
        </p:nvSpPr>
        <p:spPr>
          <a:xfrm>
            <a:off x="3714330" y="1513550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75" name="Google Shape;1275;p96"/>
          <p:cNvSpPr txBox="1"/>
          <p:nvPr>
            <p:ph idx="4" type="subTitle"/>
          </p:nvPr>
        </p:nvSpPr>
        <p:spPr>
          <a:xfrm>
            <a:off x="3714328" y="1912850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76" name="Google Shape;1276;p96"/>
          <p:cNvSpPr txBox="1"/>
          <p:nvPr>
            <p:ph idx="5" type="title"/>
          </p:nvPr>
        </p:nvSpPr>
        <p:spPr>
          <a:xfrm>
            <a:off x="3714331" y="3242199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77" name="Google Shape;1277;p96"/>
          <p:cNvSpPr txBox="1"/>
          <p:nvPr>
            <p:ph idx="6" type="subTitle"/>
          </p:nvPr>
        </p:nvSpPr>
        <p:spPr>
          <a:xfrm>
            <a:off x="3714331" y="3641499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278" name="Google Shape;1278;p96"/>
          <p:cNvSpPr txBox="1"/>
          <p:nvPr>
            <p:ph idx="7" type="title"/>
          </p:nvPr>
        </p:nvSpPr>
        <p:spPr>
          <a:xfrm>
            <a:off x="1364307" y="3242199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79" name="Google Shape;1279;p96"/>
          <p:cNvSpPr txBox="1"/>
          <p:nvPr>
            <p:ph idx="8" type="subTitle"/>
          </p:nvPr>
        </p:nvSpPr>
        <p:spPr>
          <a:xfrm>
            <a:off x="1364304" y="3641499"/>
            <a:ext cx="1810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280" name="Google Shape;1280;p96"/>
          <p:cNvGrpSpPr/>
          <p:nvPr/>
        </p:nvGrpSpPr>
        <p:grpSpPr>
          <a:xfrm>
            <a:off x="8057212" y="-41318"/>
            <a:ext cx="1161527" cy="5226443"/>
            <a:chOff x="8057212" y="-41318"/>
            <a:chExt cx="1161527" cy="5226443"/>
          </a:xfrm>
        </p:grpSpPr>
        <p:sp>
          <p:nvSpPr>
            <p:cNvPr id="1281" name="Google Shape;1281;p96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96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96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6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6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96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96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6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96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6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6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6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6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6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6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6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6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6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8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97"/>
          <p:cNvGrpSpPr/>
          <p:nvPr/>
        </p:nvGrpSpPr>
        <p:grpSpPr>
          <a:xfrm>
            <a:off x="-16713" y="-41468"/>
            <a:ext cx="2903910" cy="5226443"/>
            <a:chOff x="5734112" y="-41318"/>
            <a:chExt cx="2903910" cy="5226443"/>
          </a:xfrm>
        </p:grpSpPr>
        <p:sp>
          <p:nvSpPr>
            <p:cNvPr id="1301" name="Google Shape;1301;p97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7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7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7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97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97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7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7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7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7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97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97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97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97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97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7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97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97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7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7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97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97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7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97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97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7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97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7"/>
            <p:cNvSpPr/>
            <p:nvPr/>
          </p:nvSpPr>
          <p:spPr>
            <a:xfrm>
              <a:off x="57341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7"/>
            <p:cNvSpPr/>
            <p:nvPr/>
          </p:nvSpPr>
          <p:spPr>
            <a:xfrm>
              <a:off x="63148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97"/>
            <p:cNvSpPr/>
            <p:nvPr/>
          </p:nvSpPr>
          <p:spPr>
            <a:xfrm>
              <a:off x="57341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97"/>
            <p:cNvSpPr/>
            <p:nvPr/>
          </p:nvSpPr>
          <p:spPr>
            <a:xfrm>
              <a:off x="63148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7"/>
            <p:cNvSpPr/>
            <p:nvPr/>
          </p:nvSpPr>
          <p:spPr>
            <a:xfrm>
              <a:off x="57341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97"/>
            <p:cNvSpPr/>
            <p:nvPr/>
          </p:nvSpPr>
          <p:spPr>
            <a:xfrm>
              <a:off x="63148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97"/>
            <p:cNvSpPr/>
            <p:nvPr/>
          </p:nvSpPr>
          <p:spPr>
            <a:xfrm>
              <a:off x="57341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7"/>
            <p:cNvSpPr/>
            <p:nvPr/>
          </p:nvSpPr>
          <p:spPr>
            <a:xfrm>
              <a:off x="63148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97"/>
            <p:cNvSpPr/>
            <p:nvPr/>
          </p:nvSpPr>
          <p:spPr>
            <a:xfrm>
              <a:off x="57341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97"/>
            <p:cNvSpPr/>
            <p:nvPr/>
          </p:nvSpPr>
          <p:spPr>
            <a:xfrm>
              <a:off x="63148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7"/>
            <p:cNvSpPr/>
            <p:nvPr/>
          </p:nvSpPr>
          <p:spPr>
            <a:xfrm>
              <a:off x="57341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97"/>
            <p:cNvSpPr/>
            <p:nvPr/>
          </p:nvSpPr>
          <p:spPr>
            <a:xfrm>
              <a:off x="63148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97"/>
            <p:cNvSpPr/>
            <p:nvPr/>
          </p:nvSpPr>
          <p:spPr>
            <a:xfrm>
              <a:off x="57341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97"/>
            <p:cNvSpPr/>
            <p:nvPr/>
          </p:nvSpPr>
          <p:spPr>
            <a:xfrm>
              <a:off x="63148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97"/>
            <p:cNvSpPr/>
            <p:nvPr/>
          </p:nvSpPr>
          <p:spPr>
            <a:xfrm>
              <a:off x="57341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97"/>
            <p:cNvSpPr/>
            <p:nvPr/>
          </p:nvSpPr>
          <p:spPr>
            <a:xfrm>
              <a:off x="63148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97"/>
            <p:cNvSpPr/>
            <p:nvPr/>
          </p:nvSpPr>
          <p:spPr>
            <a:xfrm>
              <a:off x="57341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97"/>
            <p:cNvSpPr/>
            <p:nvPr/>
          </p:nvSpPr>
          <p:spPr>
            <a:xfrm>
              <a:off x="63148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6" name="Google Shape;1346;p97"/>
          <p:cNvSpPr txBox="1"/>
          <p:nvPr>
            <p:ph type="title"/>
          </p:nvPr>
        </p:nvSpPr>
        <p:spPr>
          <a:xfrm>
            <a:off x="3774535" y="1977275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7" name="Google Shape;1347;p97"/>
          <p:cNvSpPr txBox="1"/>
          <p:nvPr>
            <p:ph idx="2" type="title"/>
          </p:nvPr>
        </p:nvSpPr>
        <p:spPr>
          <a:xfrm>
            <a:off x="4515235" y="1335388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48" name="Google Shape;1348;p97"/>
          <p:cNvSpPr txBox="1"/>
          <p:nvPr>
            <p:ph idx="1" type="subTitle"/>
          </p:nvPr>
        </p:nvSpPr>
        <p:spPr>
          <a:xfrm>
            <a:off x="3774535" y="2394492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9" name="Google Shape;1349;p97"/>
          <p:cNvSpPr txBox="1"/>
          <p:nvPr>
            <p:ph idx="3" type="title"/>
          </p:nvPr>
        </p:nvSpPr>
        <p:spPr>
          <a:xfrm>
            <a:off x="6231664" y="1977275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50" name="Google Shape;1350;p97"/>
          <p:cNvSpPr txBox="1"/>
          <p:nvPr>
            <p:ph idx="4" type="title"/>
          </p:nvPr>
        </p:nvSpPr>
        <p:spPr>
          <a:xfrm>
            <a:off x="6972358" y="1335388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51" name="Google Shape;1351;p97"/>
          <p:cNvSpPr txBox="1"/>
          <p:nvPr>
            <p:ph idx="5" type="subTitle"/>
          </p:nvPr>
        </p:nvSpPr>
        <p:spPr>
          <a:xfrm>
            <a:off x="6231658" y="2394492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2" name="Google Shape;1352;p97"/>
          <p:cNvSpPr txBox="1"/>
          <p:nvPr>
            <p:ph idx="6" type="title"/>
          </p:nvPr>
        </p:nvSpPr>
        <p:spPr>
          <a:xfrm>
            <a:off x="3774535" y="3707897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53" name="Google Shape;1353;p97"/>
          <p:cNvSpPr txBox="1"/>
          <p:nvPr>
            <p:ph idx="7" type="title"/>
          </p:nvPr>
        </p:nvSpPr>
        <p:spPr>
          <a:xfrm>
            <a:off x="4515235" y="3085575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54" name="Google Shape;1354;p97"/>
          <p:cNvSpPr txBox="1"/>
          <p:nvPr>
            <p:ph idx="8" type="subTitle"/>
          </p:nvPr>
        </p:nvSpPr>
        <p:spPr>
          <a:xfrm>
            <a:off x="3774535" y="4125223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5" name="Google Shape;1355;p97"/>
          <p:cNvSpPr txBox="1"/>
          <p:nvPr>
            <p:ph idx="9" type="title"/>
          </p:nvPr>
        </p:nvSpPr>
        <p:spPr>
          <a:xfrm>
            <a:off x="6231664" y="3707898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56" name="Google Shape;1356;p97"/>
          <p:cNvSpPr txBox="1"/>
          <p:nvPr>
            <p:ph idx="13" type="title"/>
          </p:nvPr>
        </p:nvSpPr>
        <p:spPr>
          <a:xfrm>
            <a:off x="6972358" y="3085575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57" name="Google Shape;1357;p97"/>
          <p:cNvSpPr txBox="1"/>
          <p:nvPr>
            <p:ph idx="14" type="subTitle"/>
          </p:nvPr>
        </p:nvSpPr>
        <p:spPr>
          <a:xfrm>
            <a:off x="6231658" y="4125225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8" name="Google Shape;1358;p97"/>
          <p:cNvSpPr txBox="1"/>
          <p:nvPr>
            <p:ph idx="15" type="title"/>
          </p:nvPr>
        </p:nvSpPr>
        <p:spPr>
          <a:xfrm>
            <a:off x="2887200" y="539400"/>
            <a:ext cx="6256800" cy="58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98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1361" name="Google Shape;1361;p98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98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98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98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98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98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98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98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98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98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98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98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98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98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98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98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98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98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9" name="Google Shape;1379;p98"/>
          <p:cNvSpPr txBox="1"/>
          <p:nvPr>
            <p:ph type="title"/>
          </p:nvPr>
        </p:nvSpPr>
        <p:spPr>
          <a:xfrm>
            <a:off x="-79650" y="539850"/>
            <a:ext cx="93033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1"/>
          <p:cNvGrpSpPr/>
          <p:nvPr/>
        </p:nvGrpSpPr>
        <p:grpSpPr>
          <a:xfrm>
            <a:off x="8057212" y="-41318"/>
            <a:ext cx="1161527" cy="5226443"/>
            <a:chOff x="8057212" y="-41318"/>
            <a:chExt cx="1161527" cy="5226443"/>
          </a:xfrm>
        </p:grpSpPr>
        <p:sp>
          <p:nvSpPr>
            <p:cNvPr id="79" name="Google Shape;79;p81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1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1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1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1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1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1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1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1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1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1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1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1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1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1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1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1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1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81"/>
          <p:cNvSpPr txBox="1"/>
          <p:nvPr>
            <p:ph type="title"/>
          </p:nvPr>
        </p:nvSpPr>
        <p:spPr>
          <a:xfrm>
            <a:off x="-106950" y="539400"/>
            <a:ext cx="9357900" cy="580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" name="Google Shape;98;p81"/>
          <p:cNvSpPr txBox="1"/>
          <p:nvPr>
            <p:ph idx="1" type="body"/>
          </p:nvPr>
        </p:nvSpPr>
        <p:spPr>
          <a:xfrm>
            <a:off x="720000" y="1316905"/>
            <a:ext cx="6801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5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_1_1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99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1382" name="Google Shape;1382;p99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99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99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99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99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99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99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99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99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99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1392" name="Google Shape;1392;p99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99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99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99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99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99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99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99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99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1" name="Google Shape;1401;p99"/>
          <p:cNvSpPr txBox="1"/>
          <p:nvPr>
            <p:ph type="title"/>
          </p:nvPr>
        </p:nvSpPr>
        <p:spPr>
          <a:xfrm>
            <a:off x="-135900" y="539850"/>
            <a:ext cx="94158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00"/>
          <p:cNvSpPr txBox="1"/>
          <p:nvPr>
            <p:ph type="title"/>
          </p:nvPr>
        </p:nvSpPr>
        <p:spPr>
          <a:xfrm>
            <a:off x="-79650" y="539850"/>
            <a:ext cx="93033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04" name="Google Shape;1404;p100"/>
          <p:cNvGrpSpPr/>
          <p:nvPr/>
        </p:nvGrpSpPr>
        <p:grpSpPr>
          <a:xfrm>
            <a:off x="-72961" y="4604325"/>
            <a:ext cx="9291700" cy="580800"/>
            <a:chOff x="-72961" y="4604325"/>
            <a:chExt cx="9291700" cy="580800"/>
          </a:xfrm>
        </p:grpSpPr>
        <p:sp>
          <p:nvSpPr>
            <p:cNvPr id="1405" name="Google Shape;1405;p100"/>
            <p:cNvSpPr/>
            <p:nvPr/>
          </p:nvSpPr>
          <p:spPr>
            <a:xfrm>
              <a:off x="3992183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00"/>
            <p:cNvSpPr/>
            <p:nvPr/>
          </p:nvSpPr>
          <p:spPr>
            <a:xfrm>
              <a:off x="457289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00"/>
            <p:cNvSpPr/>
            <p:nvPr/>
          </p:nvSpPr>
          <p:spPr>
            <a:xfrm>
              <a:off x="5153615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00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00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00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1" name="Google Shape;1411;p100"/>
            <p:cNvGrpSpPr/>
            <p:nvPr/>
          </p:nvGrpSpPr>
          <p:grpSpPr>
            <a:xfrm>
              <a:off x="507883" y="4604325"/>
              <a:ext cx="3484280" cy="580713"/>
              <a:chOff x="0" y="0"/>
              <a:chExt cx="3983400" cy="663900"/>
            </a:xfrm>
          </p:grpSpPr>
          <p:sp>
            <p:nvSpPr>
              <p:cNvPr id="1412" name="Google Shape;1412;p100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00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00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00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00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00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8" name="Google Shape;1418;p100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00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00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00"/>
            <p:cNvSpPr/>
            <p:nvPr/>
          </p:nvSpPr>
          <p:spPr>
            <a:xfrm>
              <a:off x="-7296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101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1424" name="Google Shape;1424;p101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01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01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01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01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01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01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01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01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3" name="Google Shape;1433;p101"/>
          <p:cNvSpPr txBox="1"/>
          <p:nvPr>
            <p:ph type="title"/>
          </p:nvPr>
        </p:nvSpPr>
        <p:spPr>
          <a:xfrm>
            <a:off x="-213150" y="539850"/>
            <a:ext cx="95703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_1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2"/>
          <p:cNvSpPr/>
          <p:nvPr/>
        </p:nvSpPr>
        <p:spPr>
          <a:xfrm>
            <a:off x="6895672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02"/>
          <p:cNvSpPr/>
          <p:nvPr/>
        </p:nvSpPr>
        <p:spPr>
          <a:xfrm>
            <a:off x="7476389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102"/>
          <p:cNvSpPr/>
          <p:nvPr/>
        </p:nvSpPr>
        <p:spPr>
          <a:xfrm>
            <a:off x="6895662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02"/>
          <p:cNvSpPr/>
          <p:nvPr/>
        </p:nvSpPr>
        <p:spPr>
          <a:xfrm>
            <a:off x="7476375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102"/>
          <p:cNvSpPr/>
          <p:nvPr/>
        </p:nvSpPr>
        <p:spPr>
          <a:xfrm>
            <a:off x="6895672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02"/>
          <p:cNvSpPr/>
          <p:nvPr/>
        </p:nvSpPr>
        <p:spPr>
          <a:xfrm>
            <a:off x="7476389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102"/>
          <p:cNvSpPr/>
          <p:nvPr/>
        </p:nvSpPr>
        <p:spPr>
          <a:xfrm>
            <a:off x="6895672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102"/>
          <p:cNvSpPr/>
          <p:nvPr/>
        </p:nvSpPr>
        <p:spPr>
          <a:xfrm>
            <a:off x="7476389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102"/>
          <p:cNvSpPr/>
          <p:nvPr/>
        </p:nvSpPr>
        <p:spPr>
          <a:xfrm>
            <a:off x="6895672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102"/>
          <p:cNvSpPr/>
          <p:nvPr/>
        </p:nvSpPr>
        <p:spPr>
          <a:xfrm>
            <a:off x="7476389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02"/>
          <p:cNvSpPr/>
          <p:nvPr/>
        </p:nvSpPr>
        <p:spPr>
          <a:xfrm>
            <a:off x="689567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02"/>
          <p:cNvSpPr/>
          <p:nvPr/>
        </p:nvSpPr>
        <p:spPr>
          <a:xfrm>
            <a:off x="747638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02"/>
          <p:cNvSpPr/>
          <p:nvPr/>
        </p:nvSpPr>
        <p:spPr>
          <a:xfrm>
            <a:off x="6895672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02"/>
          <p:cNvSpPr/>
          <p:nvPr/>
        </p:nvSpPr>
        <p:spPr>
          <a:xfrm>
            <a:off x="7476389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102"/>
          <p:cNvSpPr/>
          <p:nvPr/>
        </p:nvSpPr>
        <p:spPr>
          <a:xfrm>
            <a:off x="6895672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102"/>
          <p:cNvSpPr/>
          <p:nvPr/>
        </p:nvSpPr>
        <p:spPr>
          <a:xfrm>
            <a:off x="7476389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02"/>
          <p:cNvSpPr/>
          <p:nvPr/>
        </p:nvSpPr>
        <p:spPr>
          <a:xfrm>
            <a:off x="6895672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02"/>
          <p:cNvSpPr/>
          <p:nvPr/>
        </p:nvSpPr>
        <p:spPr>
          <a:xfrm>
            <a:off x="7476389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02"/>
          <p:cNvSpPr/>
          <p:nvPr/>
        </p:nvSpPr>
        <p:spPr>
          <a:xfrm>
            <a:off x="8057222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02"/>
          <p:cNvSpPr/>
          <p:nvPr/>
        </p:nvSpPr>
        <p:spPr>
          <a:xfrm>
            <a:off x="8637939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02"/>
          <p:cNvSpPr/>
          <p:nvPr/>
        </p:nvSpPr>
        <p:spPr>
          <a:xfrm>
            <a:off x="8057212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02"/>
          <p:cNvSpPr/>
          <p:nvPr/>
        </p:nvSpPr>
        <p:spPr>
          <a:xfrm>
            <a:off x="8637925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102"/>
          <p:cNvSpPr/>
          <p:nvPr/>
        </p:nvSpPr>
        <p:spPr>
          <a:xfrm>
            <a:off x="8057222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102"/>
          <p:cNvSpPr/>
          <p:nvPr/>
        </p:nvSpPr>
        <p:spPr>
          <a:xfrm>
            <a:off x="8637939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02"/>
          <p:cNvSpPr/>
          <p:nvPr/>
        </p:nvSpPr>
        <p:spPr>
          <a:xfrm>
            <a:off x="8057222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02"/>
          <p:cNvSpPr/>
          <p:nvPr/>
        </p:nvSpPr>
        <p:spPr>
          <a:xfrm>
            <a:off x="8637939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02"/>
          <p:cNvSpPr/>
          <p:nvPr/>
        </p:nvSpPr>
        <p:spPr>
          <a:xfrm>
            <a:off x="8057222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102"/>
          <p:cNvSpPr/>
          <p:nvPr/>
        </p:nvSpPr>
        <p:spPr>
          <a:xfrm>
            <a:off x="8637939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102"/>
          <p:cNvSpPr/>
          <p:nvPr/>
        </p:nvSpPr>
        <p:spPr>
          <a:xfrm>
            <a:off x="805722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102"/>
          <p:cNvSpPr/>
          <p:nvPr/>
        </p:nvSpPr>
        <p:spPr>
          <a:xfrm>
            <a:off x="863793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02"/>
          <p:cNvSpPr/>
          <p:nvPr/>
        </p:nvSpPr>
        <p:spPr>
          <a:xfrm>
            <a:off x="8057222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02"/>
          <p:cNvSpPr/>
          <p:nvPr/>
        </p:nvSpPr>
        <p:spPr>
          <a:xfrm>
            <a:off x="8637939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02"/>
          <p:cNvSpPr/>
          <p:nvPr/>
        </p:nvSpPr>
        <p:spPr>
          <a:xfrm>
            <a:off x="8057222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02"/>
          <p:cNvSpPr/>
          <p:nvPr/>
        </p:nvSpPr>
        <p:spPr>
          <a:xfrm>
            <a:off x="8637939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02"/>
          <p:cNvSpPr/>
          <p:nvPr/>
        </p:nvSpPr>
        <p:spPr>
          <a:xfrm>
            <a:off x="8057222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02"/>
          <p:cNvSpPr/>
          <p:nvPr/>
        </p:nvSpPr>
        <p:spPr>
          <a:xfrm>
            <a:off x="8637939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02"/>
          <p:cNvSpPr/>
          <p:nvPr/>
        </p:nvSpPr>
        <p:spPr>
          <a:xfrm>
            <a:off x="4572022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02"/>
          <p:cNvSpPr/>
          <p:nvPr/>
        </p:nvSpPr>
        <p:spPr>
          <a:xfrm>
            <a:off x="5152739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102"/>
          <p:cNvSpPr/>
          <p:nvPr/>
        </p:nvSpPr>
        <p:spPr>
          <a:xfrm>
            <a:off x="4572012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02"/>
          <p:cNvSpPr/>
          <p:nvPr/>
        </p:nvSpPr>
        <p:spPr>
          <a:xfrm>
            <a:off x="5152725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02"/>
          <p:cNvSpPr/>
          <p:nvPr/>
        </p:nvSpPr>
        <p:spPr>
          <a:xfrm>
            <a:off x="4572022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02"/>
          <p:cNvSpPr/>
          <p:nvPr/>
        </p:nvSpPr>
        <p:spPr>
          <a:xfrm>
            <a:off x="3990639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02"/>
          <p:cNvSpPr/>
          <p:nvPr/>
        </p:nvSpPr>
        <p:spPr>
          <a:xfrm>
            <a:off x="4572022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02"/>
          <p:cNvSpPr/>
          <p:nvPr/>
        </p:nvSpPr>
        <p:spPr>
          <a:xfrm>
            <a:off x="5152739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02"/>
          <p:cNvSpPr/>
          <p:nvPr/>
        </p:nvSpPr>
        <p:spPr>
          <a:xfrm>
            <a:off x="4572022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02"/>
          <p:cNvSpPr/>
          <p:nvPr/>
        </p:nvSpPr>
        <p:spPr>
          <a:xfrm>
            <a:off x="5152739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02"/>
          <p:cNvSpPr/>
          <p:nvPr/>
        </p:nvSpPr>
        <p:spPr>
          <a:xfrm>
            <a:off x="5152739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02"/>
          <p:cNvSpPr/>
          <p:nvPr/>
        </p:nvSpPr>
        <p:spPr>
          <a:xfrm>
            <a:off x="457202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02"/>
          <p:cNvSpPr/>
          <p:nvPr/>
        </p:nvSpPr>
        <p:spPr>
          <a:xfrm>
            <a:off x="515273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02"/>
          <p:cNvSpPr/>
          <p:nvPr/>
        </p:nvSpPr>
        <p:spPr>
          <a:xfrm>
            <a:off x="4572022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102"/>
          <p:cNvSpPr/>
          <p:nvPr/>
        </p:nvSpPr>
        <p:spPr>
          <a:xfrm>
            <a:off x="5152739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102"/>
          <p:cNvSpPr/>
          <p:nvPr/>
        </p:nvSpPr>
        <p:spPr>
          <a:xfrm>
            <a:off x="4572022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102"/>
          <p:cNvSpPr/>
          <p:nvPr/>
        </p:nvSpPr>
        <p:spPr>
          <a:xfrm>
            <a:off x="5152739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02"/>
          <p:cNvSpPr/>
          <p:nvPr/>
        </p:nvSpPr>
        <p:spPr>
          <a:xfrm>
            <a:off x="4572022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02"/>
          <p:cNvSpPr/>
          <p:nvPr/>
        </p:nvSpPr>
        <p:spPr>
          <a:xfrm>
            <a:off x="5152739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02"/>
          <p:cNvSpPr/>
          <p:nvPr/>
        </p:nvSpPr>
        <p:spPr>
          <a:xfrm>
            <a:off x="5733572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02"/>
          <p:cNvSpPr/>
          <p:nvPr/>
        </p:nvSpPr>
        <p:spPr>
          <a:xfrm>
            <a:off x="6314289" y="460432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02"/>
          <p:cNvSpPr/>
          <p:nvPr/>
        </p:nvSpPr>
        <p:spPr>
          <a:xfrm>
            <a:off x="5733562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02"/>
          <p:cNvSpPr/>
          <p:nvPr/>
        </p:nvSpPr>
        <p:spPr>
          <a:xfrm>
            <a:off x="6314275" y="-41318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02"/>
          <p:cNvSpPr/>
          <p:nvPr/>
        </p:nvSpPr>
        <p:spPr>
          <a:xfrm>
            <a:off x="5733572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02"/>
          <p:cNvSpPr/>
          <p:nvPr/>
        </p:nvSpPr>
        <p:spPr>
          <a:xfrm>
            <a:off x="6314289" y="539400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02"/>
          <p:cNvSpPr/>
          <p:nvPr/>
        </p:nvSpPr>
        <p:spPr>
          <a:xfrm>
            <a:off x="5733572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02"/>
          <p:cNvSpPr/>
          <p:nvPr/>
        </p:nvSpPr>
        <p:spPr>
          <a:xfrm>
            <a:off x="6314289" y="1120101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02"/>
          <p:cNvSpPr/>
          <p:nvPr/>
        </p:nvSpPr>
        <p:spPr>
          <a:xfrm>
            <a:off x="5733572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02"/>
          <p:cNvSpPr/>
          <p:nvPr/>
        </p:nvSpPr>
        <p:spPr>
          <a:xfrm>
            <a:off x="6314289" y="1700802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02"/>
          <p:cNvSpPr/>
          <p:nvPr/>
        </p:nvSpPr>
        <p:spPr>
          <a:xfrm>
            <a:off x="573357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02"/>
          <p:cNvSpPr/>
          <p:nvPr/>
        </p:nvSpPr>
        <p:spPr>
          <a:xfrm>
            <a:off x="631428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102"/>
          <p:cNvSpPr/>
          <p:nvPr/>
        </p:nvSpPr>
        <p:spPr>
          <a:xfrm>
            <a:off x="5733572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02"/>
          <p:cNvSpPr/>
          <p:nvPr/>
        </p:nvSpPr>
        <p:spPr>
          <a:xfrm>
            <a:off x="6314289" y="2862205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102"/>
          <p:cNvSpPr/>
          <p:nvPr/>
        </p:nvSpPr>
        <p:spPr>
          <a:xfrm>
            <a:off x="5733572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102"/>
          <p:cNvSpPr/>
          <p:nvPr/>
        </p:nvSpPr>
        <p:spPr>
          <a:xfrm>
            <a:off x="6314289" y="3442906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102"/>
          <p:cNvSpPr/>
          <p:nvPr/>
        </p:nvSpPr>
        <p:spPr>
          <a:xfrm>
            <a:off x="5733572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02"/>
          <p:cNvSpPr/>
          <p:nvPr/>
        </p:nvSpPr>
        <p:spPr>
          <a:xfrm>
            <a:off x="6314289" y="402360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02"/>
          <p:cNvSpPr/>
          <p:nvPr/>
        </p:nvSpPr>
        <p:spPr>
          <a:xfrm>
            <a:off x="340992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02"/>
          <p:cNvSpPr/>
          <p:nvPr/>
        </p:nvSpPr>
        <p:spPr>
          <a:xfrm>
            <a:off x="399063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102"/>
          <p:cNvSpPr/>
          <p:nvPr/>
        </p:nvSpPr>
        <p:spPr>
          <a:xfrm>
            <a:off x="108627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02"/>
          <p:cNvSpPr/>
          <p:nvPr/>
        </p:nvSpPr>
        <p:spPr>
          <a:xfrm>
            <a:off x="1666989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102"/>
          <p:cNvSpPr/>
          <p:nvPr/>
        </p:nvSpPr>
        <p:spPr>
          <a:xfrm>
            <a:off x="282882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102"/>
          <p:cNvSpPr/>
          <p:nvPr/>
        </p:nvSpPr>
        <p:spPr>
          <a:xfrm>
            <a:off x="2248097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02"/>
          <p:cNvSpPr/>
          <p:nvPr/>
        </p:nvSpPr>
        <p:spPr>
          <a:xfrm>
            <a:off x="505172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02"/>
          <p:cNvSpPr/>
          <p:nvPr/>
        </p:nvSpPr>
        <p:spPr>
          <a:xfrm>
            <a:off x="-75553" y="22815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02"/>
          <p:cNvSpPr/>
          <p:nvPr/>
        </p:nvSpPr>
        <p:spPr>
          <a:xfrm>
            <a:off x="3409922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102"/>
          <p:cNvSpPr/>
          <p:nvPr/>
        </p:nvSpPr>
        <p:spPr>
          <a:xfrm>
            <a:off x="3990639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102"/>
          <p:cNvSpPr/>
          <p:nvPr/>
        </p:nvSpPr>
        <p:spPr>
          <a:xfrm>
            <a:off x="1086272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102"/>
          <p:cNvSpPr/>
          <p:nvPr/>
        </p:nvSpPr>
        <p:spPr>
          <a:xfrm>
            <a:off x="1666989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102"/>
          <p:cNvSpPr/>
          <p:nvPr/>
        </p:nvSpPr>
        <p:spPr>
          <a:xfrm>
            <a:off x="2828822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102"/>
          <p:cNvSpPr/>
          <p:nvPr/>
        </p:nvSpPr>
        <p:spPr>
          <a:xfrm>
            <a:off x="2248097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102"/>
          <p:cNvSpPr/>
          <p:nvPr/>
        </p:nvSpPr>
        <p:spPr>
          <a:xfrm>
            <a:off x="505172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102"/>
          <p:cNvSpPr/>
          <p:nvPr/>
        </p:nvSpPr>
        <p:spPr>
          <a:xfrm>
            <a:off x="-75553" y="28622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02"/>
          <p:cNvSpPr/>
          <p:nvPr/>
        </p:nvSpPr>
        <p:spPr>
          <a:xfrm>
            <a:off x="3409922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102"/>
          <p:cNvSpPr/>
          <p:nvPr/>
        </p:nvSpPr>
        <p:spPr>
          <a:xfrm>
            <a:off x="3990639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02"/>
          <p:cNvSpPr/>
          <p:nvPr/>
        </p:nvSpPr>
        <p:spPr>
          <a:xfrm>
            <a:off x="1086272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02"/>
          <p:cNvSpPr/>
          <p:nvPr/>
        </p:nvSpPr>
        <p:spPr>
          <a:xfrm>
            <a:off x="1666989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02"/>
          <p:cNvSpPr/>
          <p:nvPr/>
        </p:nvSpPr>
        <p:spPr>
          <a:xfrm>
            <a:off x="2828822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02"/>
          <p:cNvSpPr/>
          <p:nvPr/>
        </p:nvSpPr>
        <p:spPr>
          <a:xfrm>
            <a:off x="2248097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02"/>
          <p:cNvSpPr/>
          <p:nvPr/>
        </p:nvSpPr>
        <p:spPr>
          <a:xfrm>
            <a:off x="505172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02"/>
          <p:cNvSpPr/>
          <p:nvPr/>
        </p:nvSpPr>
        <p:spPr>
          <a:xfrm>
            <a:off x="-75553" y="34429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02"/>
          <p:cNvSpPr/>
          <p:nvPr/>
        </p:nvSpPr>
        <p:spPr>
          <a:xfrm>
            <a:off x="3409922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02"/>
          <p:cNvSpPr/>
          <p:nvPr/>
        </p:nvSpPr>
        <p:spPr>
          <a:xfrm>
            <a:off x="3990639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02"/>
          <p:cNvSpPr/>
          <p:nvPr/>
        </p:nvSpPr>
        <p:spPr>
          <a:xfrm>
            <a:off x="1086272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02"/>
          <p:cNvSpPr/>
          <p:nvPr/>
        </p:nvSpPr>
        <p:spPr>
          <a:xfrm>
            <a:off x="1666989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102"/>
          <p:cNvSpPr/>
          <p:nvPr/>
        </p:nvSpPr>
        <p:spPr>
          <a:xfrm>
            <a:off x="2828822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102"/>
          <p:cNvSpPr/>
          <p:nvPr/>
        </p:nvSpPr>
        <p:spPr>
          <a:xfrm>
            <a:off x="2248097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02"/>
          <p:cNvSpPr/>
          <p:nvPr/>
        </p:nvSpPr>
        <p:spPr>
          <a:xfrm>
            <a:off x="505172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02"/>
          <p:cNvSpPr/>
          <p:nvPr/>
        </p:nvSpPr>
        <p:spPr>
          <a:xfrm>
            <a:off x="-75553" y="4023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02"/>
          <p:cNvSpPr/>
          <p:nvPr/>
        </p:nvSpPr>
        <p:spPr>
          <a:xfrm>
            <a:off x="3409922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102"/>
          <p:cNvSpPr/>
          <p:nvPr/>
        </p:nvSpPr>
        <p:spPr>
          <a:xfrm>
            <a:off x="3990639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102"/>
          <p:cNvSpPr/>
          <p:nvPr/>
        </p:nvSpPr>
        <p:spPr>
          <a:xfrm>
            <a:off x="1086272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102"/>
          <p:cNvSpPr/>
          <p:nvPr/>
        </p:nvSpPr>
        <p:spPr>
          <a:xfrm>
            <a:off x="1666989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102"/>
          <p:cNvSpPr/>
          <p:nvPr/>
        </p:nvSpPr>
        <p:spPr>
          <a:xfrm>
            <a:off x="2828822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102"/>
          <p:cNvSpPr/>
          <p:nvPr/>
        </p:nvSpPr>
        <p:spPr>
          <a:xfrm>
            <a:off x="2248097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102"/>
          <p:cNvSpPr/>
          <p:nvPr/>
        </p:nvSpPr>
        <p:spPr>
          <a:xfrm>
            <a:off x="505172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02"/>
          <p:cNvSpPr/>
          <p:nvPr/>
        </p:nvSpPr>
        <p:spPr>
          <a:xfrm>
            <a:off x="-75553" y="4604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102"/>
          <p:cNvSpPr/>
          <p:nvPr/>
        </p:nvSpPr>
        <p:spPr>
          <a:xfrm>
            <a:off x="-75553" y="-410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02"/>
          <p:cNvSpPr/>
          <p:nvPr/>
        </p:nvSpPr>
        <p:spPr>
          <a:xfrm>
            <a:off x="-75553" y="5396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102"/>
          <p:cNvSpPr/>
          <p:nvPr/>
        </p:nvSpPr>
        <p:spPr>
          <a:xfrm>
            <a:off x="-75553" y="11203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102"/>
          <p:cNvSpPr/>
          <p:nvPr/>
        </p:nvSpPr>
        <p:spPr>
          <a:xfrm>
            <a:off x="-75553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102"/>
          <p:cNvSpPr/>
          <p:nvPr/>
        </p:nvSpPr>
        <p:spPr>
          <a:xfrm>
            <a:off x="3409922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102"/>
          <p:cNvSpPr/>
          <p:nvPr/>
        </p:nvSpPr>
        <p:spPr>
          <a:xfrm>
            <a:off x="3990639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02"/>
          <p:cNvSpPr/>
          <p:nvPr/>
        </p:nvSpPr>
        <p:spPr>
          <a:xfrm>
            <a:off x="1086272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02"/>
          <p:cNvSpPr/>
          <p:nvPr/>
        </p:nvSpPr>
        <p:spPr>
          <a:xfrm>
            <a:off x="1666989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02"/>
          <p:cNvSpPr/>
          <p:nvPr/>
        </p:nvSpPr>
        <p:spPr>
          <a:xfrm>
            <a:off x="2828822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02"/>
          <p:cNvSpPr/>
          <p:nvPr/>
        </p:nvSpPr>
        <p:spPr>
          <a:xfrm>
            <a:off x="2248097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02"/>
          <p:cNvSpPr/>
          <p:nvPr/>
        </p:nvSpPr>
        <p:spPr>
          <a:xfrm>
            <a:off x="505172" y="-40897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02"/>
          <p:cNvSpPr/>
          <p:nvPr/>
        </p:nvSpPr>
        <p:spPr>
          <a:xfrm>
            <a:off x="3409922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102"/>
          <p:cNvSpPr/>
          <p:nvPr/>
        </p:nvSpPr>
        <p:spPr>
          <a:xfrm>
            <a:off x="3990639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02"/>
          <p:cNvSpPr/>
          <p:nvPr/>
        </p:nvSpPr>
        <p:spPr>
          <a:xfrm>
            <a:off x="1086272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102"/>
          <p:cNvSpPr/>
          <p:nvPr/>
        </p:nvSpPr>
        <p:spPr>
          <a:xfrm>
            <a:off x="1666989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102"/>
          <p:cNvSpPr/>
          <p:nvPr/>
        </p:nvSpPr>
        <p:spPr>
          <a:xfrm>
            <a:off x="2828822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102"/>
          <p:cNvSpPr/>
          <p:nvPr/>
        </p:nvSpPr>
        <p:spPr>
          <a:xfrm>
            <a:off x="2248097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102"/>
          <p:cNvSpPr/>
          <p:nvPr/>
        </p:nvSpPr>
        <p:spPr>
          <a:xfrm>
            <a:off x="505172" y="5394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102"/>
          <p:cNvSpPr/>
          <p:nvPr/>
        </p:nvSpPr>
        <p:spPr>
          <a:xfrm>
            <a:off x="3409922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102"/>
          <p:cNvSpPr/>
          <p:nvPr/>
        </p:nvSpPr>
        <p:spPr>
          <a:xfrm>
            <a:off x="3990639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102"/>
          <p:cNvSpPr/>
          <p:nvPr/>
        </p:nvSpPr>
        <p:spPr>
          <a:xfrm>
            <a:off x="1086272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102"/>
          <p:cNvSpPr/>
          <p:nvPr/>
        </p:nvSpPr>
        <p:spPr>
          <a:xfrm>
            <a:off x="1666989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102"/>
          <p:cNvSpPr/>
          <p:nvPr/>
        </p:nvSpPr>
        <p:spPr>
          <a:xfrm>
            <a:off x="2828822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102"/>
          <p:cNvSpPr/>
          <p:nvPr/>
        </p:nvSpPr>
        <p:spPr>
          <a:xfrm>
            <a:off x="2248097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102"/>
          <p:cNvSpPr/>
          <p:nvPr/>
        </p:nvSpPr>
        <p:spPr>
          <a:xfrm>
            <a:off x="505172" y="11201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102"/>
          <p:cNvSpPr/>
          <p:nvPr/>
        </p:nvSpPr>
        <p:spPr>
          <a:xfrm>
            <a:off x="3409922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02"/>
          <p:cNvSpPr/>
          <p:nvPr/>
        </p:nvSpPr>
        <p:spPr>
          <a:xfrm>
            <a:off x="1086272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02"/>
          <p:cNvSpPr/>
          <p:nvPr/>
        </p:nvSpPr>
        <p:spPr>
          <a:xfrm>
            <a:off x="1666989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02"/>
          <p:cNvSpPr/>
          <p:nvPr/>
        </p:nvSpPr>
        <p:spPr>
          <a:xfrm>
            <a:off x="2828822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02"/>
          <p:cNvSpPr/>
          <p:nvPr/>
        </p:nvSpPr>
        <p:spPr>
          <a:xfrm>
            <a:off x="2248097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02"/>
          <p:cNvSpPr/>
          <p:nvPr/>
        </p:nvSpPr>
        <p:spPr>
          <a:xfrm>
            <a:off x="505172" y="1700803"/>
            <a:ext cx="5808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02"/>
          <p:cNvSpPr txBox="1"/>
          <p:nvPr>
            <p:ph type="title"/>
          </p:nvPr>
        </p:nvSpPr>
        <p:spPr>
          <a:xfrm>
            <a:off x="505275" y="539400"/>
            <a:ext cx="4066800" cy="116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80" name="Google Shape;1580;p102"/>
          <p:cNvSpPr txBox="1"/>
          <p:nvPr>
            <p:ph idx="1" type="subTitle"/>
          </p:nvPr>
        </p:nvSpPr>
        <p:spPr>
          <a:xfrm>
            <a:off x="505250" y="1700300"/>
            <a:ext cx="5228400" cy="58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581" name="Google Shape;1581;p102"/>
          <p:cNvSpPr txBox="1"/>
          <p:nvPr>
            <p:ph idx="2" type="title"/>
          </p:nvPr>
        </p:nvSpPr>
        <p:spPr>
          <a:xfrm>
            <a:off x="4571400" y="539900"/>
            <a:ext cx="1162200" cy="116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03"/>
          <p:cNvSpPr txBox="1"/>
          <p:nvPr>
            <p:ph type="title"/>
          </p:nvPr>
        </p:nvSpPr>
        <p:spPr>
          <a:xfrm>
            <a:off x="1086800" y="539400"/>
            <a:ext cx="2903700" cy="406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5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04"/>
          <p:cNvSpPr txBox="1"/>
          <p:nvPr>
            <p:ph type="title"/>
          </p:nvPr>
        </p:nvSpPr>
        <p:spPr>
          <a:xfrm>
            <a:off x="504825" y="3438525"/>
            <a:ext cx="8134500" cy="116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586" name="Google Shape;1586;p104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1587" name="Google Shape;1587;p104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04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04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04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04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04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04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04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04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p104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1597" name="Google Shape;1597;p104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04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04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04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04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04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04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04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04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105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1608" name="Google Shape;1608;p105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05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05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05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05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05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05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05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05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05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05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05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05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05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05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05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05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05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0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0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0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0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0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0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0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0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0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0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0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0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0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0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0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0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0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0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05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05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05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05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05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05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5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5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5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5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05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05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5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5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5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5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05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05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5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5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5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5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5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5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5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5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5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5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5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5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5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5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5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5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5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05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05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05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05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05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05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05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05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05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05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05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05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05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05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05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05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05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05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05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05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05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05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05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05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05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05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105"/>
          <p:cNvSpPr txBox="1"/>
          <p:nvPr>
            <p:ph type="title"/>
          </p:nvPr>
        </p:nvSpPr>
        <p:spPr>
          <a:xfrm>
            <a:off x="507875" y="539400"/>
            <a:ext cx="4064100" cy="116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53" name="Google Shape;1753;p105"/>
          <p:cNvSpPr txBox="1"/>
          <p:nvPr>
            <p:ph idx="1" type="subTitle"/>
          </p:nvPr>
        </p:nvSpPr>
        <p:spPr>
          <a:xfrm>
            <a:off x="507875" y="1700300"/>
            <a:ext cx="4064100" cy="58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06"/>
          <p:cNvSpPr txBox="1"/>
          <p:nvPr>
            <p:ph idx="1" type="body"/>
          </p:nvPr>
        </p:nvSpPr>
        <p:spPr>
          <a:xfrm>
            <a:off x="720000" y="1700800"/>
            <a:ext cx="38520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❏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56" name="Google Shape;1756;p106"/>
          <p:cNvSpPr txBox="1"/>
          <p:nvPr>
            <p:ph type="title"/>
          </p:nvPr>
        </p:nvSpPr>
        <p:spPr>
          <a:xfrm>
            <a:off x="713100" y="539850"/>
            <a:ext cx="50205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3_1"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07"/>
          <p:cNvSpPr txBox="1"/>
          <p:nvPr>
            <p:ph idx="1" type="body"/>
          </p:nvPr>
        </p:nvSpPr>
        <p:spPr>
          <a:xfrm>
            <a:off x="4576728" y="1358150"/>
            <a:ext cx="3852000" cy="27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59" name="Google Shape;1759;p107"/>
          <p:cNvSpPr txBox="1"/>
          <p:nvPr>
            <p:ph type="title"/>
          </p:nvPr>
        </p:nvSpPr>
        <p:spPr>
          <a:xfrm>
            <a:off x="4572000" y="539500"/>
            <a:ext cx="50205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60" name="Google Shape;1760;p107"/>
          <p:cNvGrpSpPr/>
          <p:nvPr/>
        </p:nvGrpSpPr>
        <p:grpSpPr>
          <a:xfrm>
            <a:off x="12" y="-41468"/>
            <a:ext cx="2323077" cy="5226443"/>
            <a:chOff x="6895662" y="-41318"/>
            <a:chExt cx="2323077" cy="5226443"/>
          </a:xfrm>
        </p:grpSpPr>
        <p:sp>
          <p:nvSpPr>
            <p:cNvPr id="1761" name="Google Shape;1761;p107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7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7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7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7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7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7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7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7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7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7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7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7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7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7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7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7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7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9" name="Google Shape;1779;p107"/>
            <p:cNvGrpSpPr/>
            <p:nvPr/>
          </p:nvGrpSpPr>
          <p:grpSpPr>
            <a:xfrm>
              <a:off x="8057212" y="-41318"/>
              <a:ext cx="1161527" cy="5226443"/>
              <a:chOff x="8057212" y="-41318"/>
              <a:chExt cx="1161527" cy="5226443"/>
            </a:xfrm>
          </p:grpSpPr>
          <p:sp>
            <p:nvSpPr>
              <p:cNvPr id="1780" name="Google Shape;1780;p107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07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07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07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07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07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07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07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07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07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07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07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07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07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07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07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07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07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p108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1800" name="Google Shape;1800;p108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8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8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8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8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8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8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8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8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8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8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8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8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8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8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8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8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8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8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08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08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8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8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08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08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8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8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8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8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8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08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08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8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8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8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8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8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8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8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8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8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8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8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8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8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8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8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8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8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8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8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8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8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8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4" name="Google Shape;1854;p108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1855" name="Google Shape;1855;p108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108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108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08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108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108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08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108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108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08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08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08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08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08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08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08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08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08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3" name="Google Shape;1873;p108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8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8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8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8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8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8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8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8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8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8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8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8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8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8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8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8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8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8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8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8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8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8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8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8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8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8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8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8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8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8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8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8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8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8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8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8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8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8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8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8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8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8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8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8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8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8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8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8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8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8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8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8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8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8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8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8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8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8"/>
            <p:cNvSpPr/>
            <p:nvPr/>
          </p:nvSpPr>
          <p:spPr>
            <a:xfrm>
              <a:off x="34099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8"/>
            <p:cNvSpPr/>
            <p:nvPr/>
          </p:nvSpPr>
          <p:spPr>
            <a:xfrm>
              <a:off x="399063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8"/>
            <p:cNvSpPr/>
            <p:nvPr/>
          </p:nvSpPr>
          <p:spPr>
            <a:xfrm>
              <a:off x="10862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8"/>
            <p:cNvSpPr/>
            <p:nvPr/>
          </p:nvSpPr>
          <p:spPr>
            <a:xfrm>
              <a:off x="166698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8"/>
            <p:cNvSpPr/>
            <p:nvPr/>
          </p:nvSpPr>
          <p:spPr>
            <a:xfrm>
              <a:off x="28288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8"/>
            <p:cNvSpPr/>
            <p:nvPr/>
          </p:nvSpPr>
          <p:spPr>
            <a:xfrm>
              <a:off x="2248097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8"/>
            <p:cNvSpPr/>
            <p:nvPr/>
          </p:nvSpPr>
          <p:spPr>
            <a:xfrm>
              <a:off x="5051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8" name="Google Shape;1938;p108"/>
          <p:cNvSpPr txBox="1"/>
          <p:nvPr>
            <p:ph hasCustomPrompt="1" type="title"/>
          </p:nvPr>
        </p:nvSpPr>
        <p:spPr>
          <a:xfrm>
            <a:off x="-209550" y="1120100"/>
            <a:ext cx="9563100" cy="232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39" name="Google Shape;1939;p108"/>
          <p:cNvSpPr txBox="1"/>
          <p:nvPr>
            <p:ph idx="1" type="subTitle"/>
          </p:nvPr>
        </p:nvSpPr>
        <p:spPr>
          <a:xfrm>
            <a:off x="-209550" y="3442300"/>
            <a:ext cx="95631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2"/>
          <p:cNvGrpSpPr/>
          <p:nvPr/>
        </p:nvGrpSpPr>
        <p:grpSpPr>
          <a:xfrm>
            <a:off x="5734112" y="-41318"/>
            <a:ext cx="3484627" cy="5226443"/>
            <a:chOff x="5734112" y="-41318"/>
            <a:chExt cx="3484627" cy="5226443"/>
          </a:xfrm>
        </p:grpSpPr>
        <p:sp>
          <p:nvSpPr>
            <p:cNvPr id="101" name="Google Shape;101;p82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2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2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2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2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2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2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2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2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2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2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2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2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2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2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2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2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2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2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82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2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2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2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2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2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2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2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2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2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2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2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2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2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2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2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2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2"/>
            <p:cNvSpPr/>
            <p:nvPr/>
          </p:nvSpPr>
          <p:spPr>
            <a:xfrm>
              <a:off x="57341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2"/>
            <p:cNvSpPr/>
            <p:nvPr/>
          </p:nvSpPr>
          <p:spPr>
            <a:xfrm>
              <a:off x="63148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2"/>
            <p:cNvSpPr/>
            <p:nvPr/>
          </p:nvSpPr>
          <p:spPr>
            <a:xfrm>
              <a:off x="57341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2"/>
            <p:cNvSpPr/>
            <p:nvPr/>
          </p:nvSpPr>
          <p:spPr>
            <a:xfrm>
              <a:off x="63148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2"/>
            <p:cNvSpPr/>
            <p:nvPr/>
          </p:nvSpPr>
          <p:spPr>
            <a:xfrm>
              <a:off x="57341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2"/>
            <p:cNvSpPr/>
            <p:nvPr/>
          </p:nvSpPr>
          <p:spPr>
            <a:xfrm>
              <a:off x="63148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2"/>
            <p:cNvSpPr/>
            <p:nvPr/>
          </p:nvSpPr>
          <p:spPr>
            <a:xfrm>
              <a:off x="57341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2"/>
            <p:cNvSpPr/>
            <p:nvPr/>
          </p:nvSpPr>
          <p:spPr>
            <a:xfrm>
              <a:off x="63148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2"/>
            <p:cNvSpPr/>
            <p:nvPr/>
          </p:nvSpPr>
          <p:spPr>
            <a:xfrm>
              <a:off x="57341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2"/>
            <p:cNvSpPr/>
            <p:nvPr/>
          </p:nvSpPr>
          <p:spPr>
            <a:xfrm>
              <a:off x="63148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2"/>
            <p:cNvSpPr/>
            <p:nvPr/>
          </p:nvSpPr>
          <p:spPr>
            <a:xfrm>
              <a:off x="57341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2"/>
            <p:cNvSpPr/>
            <p:nvPr/>
          </p:nvSpPr>
          <p:spPr>
            <a:xfrm>
              <a:off x="63148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2"/>
            <p:cNvSpPr/>
            <p:nvPr/>
          </p:nvSpPr>
          <p:spPr>
            <a:xfrm>
              <a:off x="57341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2"/>
            <p:cNvSpPr/>
            <p:nvPr/>
          </p:nvSpPr>
          <p:spPr>
            <a:xfrm>
              <a:off x="63148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2"/>
            <p:cNvSpPr/>
            <p:nvPr/>
          </p:nvSpPr>
          <p:spPr>
            <a:xfrm>
              <a:off x="57341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2"/>
            <p:cNvSpPr/>
            <p:nvPr/>
          </p:nvSpPr>
          <p:spPr>
            <a:xfrm>
              <a:off x="63148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2"/>
            <p:cNvSpPr/>
            <p:nvPr/>
          </p:nvSpPr>
          <p:spPr>
            <a:xfrm>
              <a:off x="57341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2"/>
            <p:cNvSpPr/>
            <p:nvPr/>
          </p:nvSpPr>
          <p:spPr>
            <a:xfrm>
              <a:off x="63148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82"/>
          <p:cNvSpPr txBox="1"/>
          <p:nvPr>
            <p:ph type="title"/>
          </p:nvPr>
        </p:nvSpPr>
        <p:spPr>
          <a:xfrm>
            <a:off x="713100" y="1988150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82"/>
          <p:cNvSpPr txBox="1"/>
          <p:nvPr>
            <p:ph idx="2" type="title"/>
          </p:nvPr>
        </p:nvSpPr>
        <p:spPr>
          <a:xfrm>
            <a:off x="1453800" y="1346263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7" name="Google Shape;157;p82"/>
          <p:cNvSpPr txBox="1"/>
          <p:nvPr>
            <p:ph idx="1" type="subTitle"/>
          </p:nvPr>
        </p:nvSpPr>
        <p:spPr>
          <a:xfrm>
            <a:off x="713100" y="2405367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8" name="Google Shape;158;p82"/>
          <p:cNvSpPr txBox="1"/>
          <p:nvPr>
            <p:ph idx="3" type="title"/>
          </p:nvPr>
        </p:nvSpPr>
        <p:spPr>
          <a:xfrm>
            <a:off x="3170229" y="1988150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" name="Google Shape;159;p82"/>
          <p:cNvSpPr txBox="1"/>
          <p:nvPr>
            <p:ph idx="4" type="title"/>
          </p:nvPr>
        </p:nvSpPr>
        <p:spPr>
          <a:xfrm>
            <a:off x="3910923" y="1346263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0" name="Google Shape;160;p82"/>
          <p:cNvSpPr txBox="1"/>
          <p:nvPr>
            <p:ph idx="5" type="subTitle"/>
          </p:nvPr>
        </p:nvSpPr>
        <p:spPr>
          <a:xfrm>
            <a:off x="3170223" y="2405367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82"/>
          <p:cNvSpPr txBox="1"/>
          <p:nvPr>
            <p:ph idx="6" type="title"/>
          </p:nvPr>
        </p:nvSpPr>
        <p:spPr>
          <a:xfrm>
            <a:off x="713100" y="3718772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2" name="Google Shape;162;p82"/>
          <p:cNvSpPr txBox="1"/>
          <p:nvPr>
            <p:ph idx="7" type="title"/>
          </p:nvPr>
        </p:nvSpPr>
        <p:spPr>
          <a:xfrm>
            <a:off x="1453800" y="3096450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82"/>
          <p:cNvSpPr txBox="1"/>
          <p:nvPr>
            <p:ph idx="8" type="subTitle"/>
          </p:nvPr>
        </p:nvSpPr>
        <p:spPr>
          <a:xfrm>
            <a:off x="713100" y="4136098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82"/>
          <p:cNvSpPr txBox="1"/>
          <p:nvPr>
            <p:ph idx="9" type="title"/>
          </p:nvPr>
        </p:nvSpPr>
        <p:spPr>
          <a:xfrm>
            <a:off x="3170229" y="3718773"/>
            <a:ext cx="202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" name="Google Shape;165;p82"/>
          <p:cNvSpPr txBox="1"/>
          <p:nvPr>
            <p:ph idx="13" type="title"/>
          </p:nvPr>
        </p:nvSpPr>
        <p:spPr>
          <a:xfrm>
            <a:off x="3910923" y="3096450"/>
            <a:ext cx="543600" cy="5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82"/>
          <p:cNvSpPr txBox="1"/>
          <p:nvPr>
            <p:ph idx="14" type="subTitle"/>
          </p:nvPr>
        </p:nvSpPr>
        <p:spPr>
          <a:xfrm>
            <a:off x="3170223" y="4136100"/>
            <a:ext cx="20250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82"/>
          <p:cNvSpPr txBox="1"/>
          <p:nvPr>
            <p:ph idx="15" type="title"/>
          </p:nvPr>
        </p:nvSpPr>
        <p:spPr>
          <a:xfrm>
            <a:off x="507850" y="539400"/>
            <a:ext cx="5226300" cy="58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19"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41;p109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1942" name="Google Shape;1942;p109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9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9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09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09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9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9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9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9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9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9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9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9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9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9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9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9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9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9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9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9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9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9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9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9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9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9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9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9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9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9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9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09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9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9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9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09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09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09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09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09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09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09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9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9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09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09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9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9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9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9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9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9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9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6" name="Google Shape;1996;p109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1997" name="Google Shape;1997;p109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9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9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9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9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9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9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9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9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09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09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09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09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09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09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109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109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09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5" name="Google Shape;2015;p109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9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9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09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9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9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9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9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9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9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9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9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9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9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9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9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9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9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9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9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9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9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9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9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9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9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9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9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9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9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9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9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09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09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9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09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09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09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09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34099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399063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10862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166698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28288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2248097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09"/>
            <p:cNvSpPr/>
            <p:nvPr/>
          </p:nvSpPr>
          <p:spPr>
            <a:xfrm>
              <a:off x="5051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0" name="Google Shape;2080;p109"/>
          <p:cNvSpPr/>
          <p:nvPr/>
        </p:nvSpPr>
        <p:spPr>
          <a:xfrm>
            <a:off x="-116450" y="543475"/>
            <a:ext cx="9335100" cy="405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109"/>
          <p:cNvSpPr txBox="1"/>
          <p:nvPr>
            <p:ph type="title"/>
          </p:nvPr>
        </p:nvSpPr>
        <p:spPr>
          <a:xfrm>
            <a:off x="713225" y="983373"/>
            <a:ext cx="3858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82" name="Google Shape;2082;p109"/>
          <p:cNvSpPr txBox="1"/>
          <p:nvPr>
            <p:ph idx="1" type="body"/>
          </p:nvPr>
        </p:nvSpPr>
        <p:spPr>
          <a:xfrm>
            <a:off x="713219" y="1471148"/>
            <a:ext cx="3858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83" name="Google Shape;2083;p109"/>
          <p:cNvSpPr txBox="1"/>
          <p:nvPr>
            <p:ph idx="2" type="title"/>
          </p:nvPr>
        </p:nvSpPr>
        <p:spPr>
          <a:xfrm>
            <a:off x="713225" y="3219052"/>
            <a:ext cx="3858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84" name="Google Shape;2084;p109"/>
          <p:cNvSpPr txBox="1"/>
          <p:nvPr>
            <p:ph idx="3" type="body"/>
          </p:nvPr>
        </p:nvSpPr>
        <p:spPr>
          <a:xfrm>
            <a:off x="713219" y="3706827"/>
            <a:ext cx="3858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85" name="Google Shape;2085;p109"/>
          <p:cNvSpPr txBox="1"/>
          <p:nvPr>
            <p:ph idx="4" type="title"/>
          </p:nvPr>
        </p:nvSpPr>
        <p:spPr>
          <a:xfrm>
            <a:off x="713225" y="2099948"/>
            <a:ext cx="3858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86" name="Google Shape;2086;p109"/>
          <p:cNvSpPr txBox="1"/>
          <p:nvPr>
            <p:ph idx="5" type="body"/>
          </p:nvPr>
        </p:nvSpPr>
        <p:spPr>
          <a:xfrm>
            <a:off x="713219" y="2590244"/>
            <a:ext cx="3858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110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089" name="Google Shape;2089;p110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0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0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0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0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0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0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0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0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0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0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0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0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0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0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0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0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0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0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0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0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0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0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0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0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0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10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10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0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0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0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0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0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0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0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0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0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0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0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0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0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0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0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0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0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0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0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0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0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0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0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3" name="Google Shape;2143;p110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2144" name="Google Shape;2144;p110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10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10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110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110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110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10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10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10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110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110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10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10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10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10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110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10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110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2" name="Google Shape;2162;p110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10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0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0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0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0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0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0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0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1" name="Google Shape;2171;p110"/>
          <p:cNvSpPr txBox="1"/>
          <p:nvPr>
            <p:ph type="title"/>
          </p:nvPr>
        </p:nvSpPr>
        <p:spPr>
          <a:xfrm>
            <a:off x="4571388" y="539900"/>
            <a:ext cx="3486000" cy="116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72" name="Google Shape;2172;p110"/>
          <p:cNvSpPr txBox="1"/>
          <p:nvPr>
            <p:ph idx="1" type="subTitle"/>
          </p:nvPr>
        </p:nvSpPr>
        <p:spPr>
          <a:xfrm>
            <a:off x="4571388" y="1701000"/>
            <a:ext cx="34860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73" name="Google Shape;2173;p110"/>
          <p:cNvSpPr txBox="1"/>
          <p:nvPr>
            <p:ph idx="2" type="title"/>
          </p:nvPr>
        </p:nvSpPr>
        <p:spPr>
          <a:xfrm>
            <a:off x="4571413" y="2862300"/>
            <a:ext cx="3486000" cy="116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74" name="Google Shape;2174;p110"/>
          <p:cNvSpPr txBox="1"/>
          <p:nvPr>
            <p:ph idx="3" type="subTitle"/>
          </p:nvPr>
        </p:nvSpPr>
        <p:spPr>
          <a:xfrm>
            <a:off x="4571413" y="4023500"/>
            <a:ext cx="3486000" cy="58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_1_1"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111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177" name="Google Shape;2177;p111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1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1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1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1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1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1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1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1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1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1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1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1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1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1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1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1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1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1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1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1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1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1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1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1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1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1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1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1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1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1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1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1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1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1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1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1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1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1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1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1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1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1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1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1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1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1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1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1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1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1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1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1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1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1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1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1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1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1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1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1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1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1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1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1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1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1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1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1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1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1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1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1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1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1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1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1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1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1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1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11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11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1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1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1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1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1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1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1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1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1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11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11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1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1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1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1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1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1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1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1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1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1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1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1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1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1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11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11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1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1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1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1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1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1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1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1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1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11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111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1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1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111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111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1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1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1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1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111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111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111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11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11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11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11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111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111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111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111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11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11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111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111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11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1" name="Google Shape;2321;p111"/>
          <p:cNvSpPr txBox="1"/>
          <p:nvPr>
            <p:ph type="title"/>
          </p:nvPr>
        </p:nvSpPr>
        <p:spPr>
          <a:xfrm flipH="1">
            <a:off x="4572125" y="539400"/>
            <a:ext cx="4065900" cy="116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22" name="Google Shape;2322;p111"/>
          <p:cNvSpPr txBox="1"/>
          <p:nvPr>
            <p:ph idx="1" type="subTitle"/>
          </p:nvPr>
        </p:nvSpPr>
        <p:spPr>
          <a:xfrm flipH="1">
            <a:off x="4572125" y="1701375"/>
            <a:ext cx="4065900" cy="58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112"/>
          <p:cNvSpPr txBox="1"/>
          <p:nvPr>
            <p:ph type="title"/>
          </p:nvPr>
        </p:nvSpPr>
        <p:spPr>
          <a:xfrm>
            <a:off x="-238125" y="539850"/>
            <a:ext cx="96297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25" name="Google Shape;2325;p112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2326" name="Google Shape;2326;p112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112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112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112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112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112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112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112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112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5" name="Google Shape;2335;p112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2336" name="Google Shape;2336;p112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112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112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112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112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112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12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112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112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5" name="Google Shape;2345;p112"/>
          <p:cNvSpPr txBox="1"/>
          <p:nvPr>
            <p:ph idx="2" type="title"/>
          </p:nvPr>
        </p:nvSpPr>
        <p:spPr>
          <a:xfrm>
            <a:off x="5858912" y="1282500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6" name="Google Shape;2346;p112"/>
          <p:cNvSpPr txBox="1"/>
          <p:nvPr>
            <p:ph idx="1" type="subTitle"/>
          </p:nvPr>
        </p:nvSpPr>
        <p:spPr>
          <a:xfrm>
            <a:off x="5858912" y="1549075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47" name="Google Shape;2347;p112"/>
          <p:cNvSpPr txBox="1"/>
          <p:nvPr>
            <p:ph idx="3" type="title"/>
          </p:nvPr>
        </p:nvSpPr>
        <p:spPr>
          <a:xfrm>
            <a:off x="5858908" y="2409825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8" name="Google Shape;2348;p112"/>
          <p:cNvSpPr txBox="1"/>
          <p:nvPr>
            <p:ph idx="4" type="subTitle"/>
          </p:nvPr>
        </p:nvSpPr>
        <p:spPr>
          <a:xfrm>
            <a:off x="5858908" y="2676400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49" name="Google Shape;2349;p112"/>
          <p:cNvSpPr txBox="1"/>
          <p:nvPr>
            <p:ph idx="5" type="title"/>
          </p:nvPr>
        </p:nvSpPr>
        <p:spPr>
          <a:xfrm>
            <a:off x="5858911" y="3537150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0" name="Google Shape;2350;p112"/>
          <p:cNvSpPr txBox="1"/>
          <p:nvPr>
            <p:ph idx="6" type="subTitle"/>
          </p:nvPr>
        </p:nvSpPr>
        <p:spPr>
          <a:xfrm>
            <a:off x="5858910" y="3803725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51" name="Google Shape;2351;p112"/>
          <p:cNvSpPr txBox="1"/>
          <p:nvPr>
            <p:ph idx="7" type="title"/>
          </p:nvPr>
        </p:nvSpPr>
        <p:spPr>
          <a:xfrm>
            <a:off x="1267125" y="1282500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2" name="Google Shape;2352;p112"/>
          <p:cNvSpPr txBox="1"/>
          <p:nvPr>
            <p:ph idx="8" type="subTitle"/>
          </p:nvPr>
        </p:nvSpPr>
        <p:spPr>
          <a:xfrm>
            <a:off x="1267125" y="1549075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53" name="Google Shape;2353;p112"/>
          <p:cNvSpPr txBox="1"/>
          <p:nvPr>
            <p:ph idx="9" type="title"/>
          </p:nvPr>
        </p:nvSpPr>
        <p:spPr>
          <a:xfrm>
            <a:off x="1267122" y="2409825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4" name="Google Shape;2354;p112"/>
          <p:cNvSpPr txBox="1"/>
          <p:nvPr>
            <p:ph idx="13" type="subTitle"/>
          </p:nvPr>
        </p:nvSpPr>
        <p:spPr>
          <a:xfrm>
            <a:off x="1267122" y="2676400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55" name="Google Shape;2355;p112"/>
          <p:cNvSpPr txBox="1"/>
          <p:nvPr>
            <p:ph idx="14" type="title"/>
          </p:nvPr>
        </p:nvSpPr>
        <p:spPr>
          <a:xfrm>
            <a:off x="1267125" y="3537150"/>
            <a:ext cx="2021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6" name="Google Shape;2356;p112"/>
          <p:cNvSpPr txBox="1"/>
          <p:nvPr>
            <p:ph idx="15" type="subTitle"/>
          </p:nvPr>
        </p:nvSpPr>
        <p:spPr>
          <a:xfrm>
            <a:off x="1267124" y="3803725"/>
            <a:ext cx="2021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113"/>
          <p:cNvSpPr txBox="1"/>
          <p:nvPr>
            <p:ph type="title"/>
          </p:nvPr>
        </p:nvSpPr>
        <p:spPr>
          <a:xfrm>
            <a:off x="-54600" y="539850"/>
            <a:ext cx="92532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59" name="Google Shape;2359;p113"/>
          <p:cNvSpPr txBox="1"/>
          <p:nvPr>
            <p:ph idx="2" type="title"/>
          </p:nvPr>
        </p:nvSpPr>
        <p:spPr>
          <a:xfrm>
            <a:off x="929150" y="16404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0" name="Google Shape;2360;p113"/>
          <p:cNvSpPr txBox="1"/>
          <p:nvPr>
            <p:ph idx="1" type="subTitle"/>
          </p:nvPr>
        </p:nvSpPr>
        <p:spPr>
          <a:xfrm>
            <a:off x="929150" y="21681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61" name="Google Shape;2361;p113"/>
          <p:cNvSpPr txBox="1"/>
          <p:nvPr>
            <p:ph idx="3" type="title"/>
          </p:nvPr>
        </p:nvSpPr>
        <p:spPr>
          <a:xfrm>
            <a:off x="3529802" y="16404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2" name="Google Shape;2362;p113"/>
          <p:cNvSpPr txBox="1"/>
          <p:nvPr>
            <p:ph idx="4" type="subTitle"/>
          </p:nvPr>
        </p:nvSpPr>
        <p:spPr>
          <a:xfrm>
            <a:off x="3529856" y="21681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63" name="Google Shape;2363;p113"/>
          <p:cNvSpPr txBox="1"/>
          <p:nvPr>
            <p:ph idx="5" type="title"/>
          </p:nvPr>
        </p:nvSpPr>
        <p:spPr>
          <a:xfrm>
            <a:off x="929150" y="30738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4" name="Google Shape;2364;p113"/>
          <p:cNvSpPr txBox="1"/>
          <p:nvPr>
            <p:ph idx="6" type="subTitle"/>
          </p:nvPr>
        </p:nvSpPr>
        <p:spPr>
          <a:xfrm>
            <a:off x="929150" y="3601538"/>
            <a:ext cx="208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65" name="Google Shape;2365;p113"/>
          <p:cNvSpPr txBox="1"/>
          <p:nvPr>
            <p:ph idx="7" type="title"/>
          </p:nvPr>
        </p:nvSpPr>
        <p:spPr>
          <a:xfrm>
            <a:off x="3529802" y="30738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6" name="Google Shape;2366;p113"/>
          <p:cNvSpPr txBox="1"/>
          <p:nvPr>
            <p:ph idx="8" type="subTitle"/>
          </p:nvPr>
        </p:nvSpPr>
        <p:spPr>
          <a:xfrm>
            <a:off x="3529802" y="3601538"/>
            <a:ext cx="208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67" name="Google Shape;2367;p113"/>
          <p:cNvSpPr txBox="1"/>
          <p:nvPr>
            <p:ph idx="9" type="title"/>
          </p:nvPr>
        </p:nvSpPr>
        <p:spPr>
          <a:xfrm>
            <a:off x="6130459" y="16404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8" name="Google Shape;2368;p113"/>
          <p:cNvSpPr txBox="1"/>
          <p:nvPr>
            <p:ph idx="13" type="subTitle"/>
          </p:nvPr>
        </p:nvSpPr>
        <p:spPr>
          <a:xfrm>
            <a:off x="6130458" y="21681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369" name="Google Shape;2369;p113"/>
          <p:cNvSpPr txBox="1"/>
          <p:nvPr>
            <p:ph idx="14" type="title"/>
          </p:nvPr>
        </p:nvSpPr>
        <p:spPr>
          <a:xfrm>
            <a:off x="6130459" y="3073838"/>
            <a:ext cx="20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70" name="Google Shape;2370;p113"/>
          <p:cNvSpPr txBox="1"/>
          <p:nvPr>
            <p:ph idx="15" type="subTitle"/>
          </p:nvPr>
        </p:nvSpPr>
        <p:spPr>
          <a:xfrm>
            <a:off x="6130459" y="3601538"/>
            <a:ext cx="208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371" name="Google Shape;2371;p113"/>
          <p:cNvGrpSpPr/>
          <p:nvPr/>
        </p:nvGrpSpPr>
        <p:grpSpPr>
          <a:xfrm>
            <a:off x="-72961" y="4604325"/>
            <a:ext cx="9291700" cy="580800"/>
            <a:chOff x="-72961" y="4604325"/>
            <a:chExt cx="9291700" cy="580800"/>
          </a:xfrm>
        </p:grpSpPr>
        <p:sp>
          <p:nvSpPr>
            <p:cNvPr id="2372" name="Google Shape;2372;p113"/>
            <p:cNvSpPr/>
            <p:nvPr/>
          </p:nvSpPr>
          <p:spPr>
            <a:xfrm>
              <a:off x="3992183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13"/>
            <p:cNvSpPr/>
            <p:nvPr/>
          </p:nvSpPr>
          <p:spPr>
            <a:xfrm>
              <a:off x="457289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13"/>
            <p:cNvSpPr/>
            <p:nvPr/>
          </p:nvSpPr>
          <p:spPr>
            <a:xfrm>
              <a:off x="5153615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13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13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13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8" name="Google Shape;2378;p113"/>
            <p:cNvGrpSpPr/>
            <p:nvPr/>
          </p:nvGrpSpPr>
          <p:grpSpPr>
            <a:xfrm>
              <a:off x="507883" y="4604325"/>
              <a:ext cx="3484280" cy="580713"/>
              <a:chOff x="0" y="0"/>
              <a:chExt cx="3983400" cy="663900"/>
            </a:xfrm>
          </p:grpSpPr>
          <p:sp>
            <p:nvSpPr>
              <p:cNvPr id="2379" name="Google Shape;2379;p113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13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13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13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113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13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5" name="Google Shape;2385;p113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1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1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13"/>
            <p:cNvSpPr/>
            <p:nvPr/>
          </p:nvSpPr>
          <p:spPr>
            <a:xfrm>
              <a:off x="-7296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0" name="Google Shape;2390;p114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391" name="Google Shape;2391;p114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14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14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14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14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14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14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14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14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14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14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14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14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14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14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14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14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14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14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14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14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14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14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14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14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14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14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14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14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14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14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14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14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14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14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14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14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14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14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14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14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14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14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14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14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14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14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14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14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14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14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14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14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14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5" name="Google Shape;2445;p114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2446" name="Google Shape;2446;p114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14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14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14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14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14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14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14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14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14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14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14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14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14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14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14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14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14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4" name="Google Shape;2464;p114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14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14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14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114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114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114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114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114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114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114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114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114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114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114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114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114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114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114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14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14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14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114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14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14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14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14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14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114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114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14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14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114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14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14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14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14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14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14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14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114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114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14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114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114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114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114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114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14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14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14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14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14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14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14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14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14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14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14"/>
            <p:cNvSpPr/>
            <p:nvPr/>
          </p:nvSpPr>
          <p:spPr>
            <a:xfrm>
              <a:off x="34099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14"/>
            <p:cNvSpPr/>
            <p:nvPr/>
          </p:nvSpPr>
          <p:spPr>
            <a:xfrm>
              <a:off x="399063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14"/>
            <p:cNvSpPr/>
            <p:nvPr/>
          </p:nvSpPr>
          <p:spPr>
            <a:xfrm>
              <a:off x="10862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14"/>
            <p:cNvSpPr/>
            <p:nvPr/>
          </p:nvSpPr>
          <p:spPr>
            <a:xfrm>
              <a:off x="166698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14"/>
            <p:cNvSpPr/>
            <p:nvPr/>
          </p:nvSpPr>
          <p:spPr>
            <a:xfrm>
              <a:off x="28288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14"/>
            <p:cNvSpPr/>
            <p:nvPr/>
          </p:nvSpPr>
          <p:spPr>
            <a:xfrm>
              <a:off x="2248097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14"/>
            <p:cNvSpPr/>
            <p:nvPr/>
          </p:nvSpPr>
          <p:spPr>
            <a:xfrm>
              <a:off x="5051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114"/>
            <p:cNvSpPr/>
            <p:nvPr/>
          </p:nvSpPr>
          <p:spPr>
            <a:xfrm>
              <a:off x="340992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114"/>
            <p:cNvSpPr/>
            <p:nvPr/>
          </p:nvSpPr>
          <p:spPr>
            <a:xfrm>
              <a:off x="108627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114"/>
            <p:cNvSpPr/>
            <p:nvPr/>
          </p:nvSpPr>
          <p:spPr>
            <a:xfrm>
              <a:off x="1666989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114"/>
            <p:cNvSpPr/>
            <p:nvPr/>
          </p:nvSpPr>
          <p:spPr>
            <a:xfrm>
              <a:off x="282882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114"/>
            <p:cNvSpPr/>
            <p:nvPr/>
          </p:nvSpPr>
          <p:spPr>
            <a:xfrm>
              <a:off x="2248097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114"/>
            <p:cNvSpPr/>
            <p:nvPr/>
          </p:nvSpPr>
          <p:spPr>
            <a:xfrm>
              <a:off x="50517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5" name="Google Shape;2535;p114"/>
          <p:cNvSpPr txBox="1"/>
          <p:nvPr>
            <p:ph type="title"/>
          </p:nvPr>
        </p:nvSpPr>
        <p:spPr>
          <a:xfrm>
            <a:off x="505250" y="1120100"/>
            <a:ext cx="4647600" cy="290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7" name="Google Shape;2537;p115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538" name="Google Shape;2538;p115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115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115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115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115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115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115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115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115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15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15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15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15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15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15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15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15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15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1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1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1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1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1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1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1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1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1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1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1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1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1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1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1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1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1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1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15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15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15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15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15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15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15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15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15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15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15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115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115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115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15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15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15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15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2" name="Google Shape;2592;p115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2593" name="Google Shape;2593;p115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15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15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15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15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15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15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15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15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15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15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15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15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15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15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15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15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15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1" name="Google Shape;2611;p115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15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15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15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15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15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15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15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115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115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115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115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115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115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115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115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115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115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115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15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115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115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115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115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115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115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115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115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115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115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115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115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115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115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115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115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115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115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115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115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115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115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115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15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15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115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115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15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15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115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115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115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115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115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115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115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115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115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115"/>
            <p:cNvSpPr/>
            <p:nvPr/>
          </p:nvSpPr>
          <p:spPr>
            <a:xfrm>
              <a:off x="34099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115"/>
            <p:cNvSpPr/>
            <p:nvPr/>
          </p:nvSpPr>
          <p:spPr>
            <a:xfrm>
              <a:off x="399063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115"/>
            <p:cNvSpPr/>
            <p:nvPr/>
          </p:nvSpPr>
          <p:spPr>
            <a:xfrm>
              <a:off x="10862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115"/>
            <p:cNvSpPr/>
            <p:nvPr/>
          </p:nvSpPr>
          <p:spPr>
            <a:xfrm>
              <a:off x="166698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115"/>
            <p:cNvSpPr/>
            <p:nvPr/>
          </p:nvSpPr>
          <p:spPr>
            <a:xfrm>
              <a:off x="28288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115"/>
            <p:cNvSpPr/>
            <p:nvPr/>
          </p:nvSpPr>
          <p:spPr>
            <a:xfrm>
              <a:off x="2248097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115"/>
            <p:cNvSpPr/>
            <p:nvPr/>
          </p:nvSpPr>
          <p:spPr>
            <a:xfrm>
              <a:off x="5051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115"/>
            <p:cNvSpPr/>
            <p:nvPr/>
          </p:nvSpPr>
          <p:spPr>
            <a:xfrm>
              <a:off x="340992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115"/>
            <p:cNvSpPr/>
            <p:nvPr/>
          </p:nvSpPr>
          <p:spPr>
            <a:xfrm>
              <a:off x="108627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15"/>
            <p:cNvSpPr/>
            <p:nvPr/>
          </p:nvSpPr>
          <p:spPr>
            <a:xfrm>
              <a:off x="1666989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15"/>
            <p:cNvSpPr/>
            <p:nvPr/>
          </p:nvSpPr>
          <p:spPr>
            <a:xfrm>
              <a:off x="282882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15"/>
            <p:cNvSpPr/>
            <p:nvPr/>
          </p:nvSpPr>
          <p:spPr>
            <a:xfrm>
              <a:off x="2248097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15"/>
            <p:cNvSpPr/>
            <p:nvPr/>
          </p:nvSpPr>
          <p:spPr>
            <a:xfrm>
              <a:off x="505172" y="1700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2" name="Google Shape;2682;p115"/>
          <p:cNvSpPr txBox="1"/>
          <p:nvPr>
            <p:ph type="title"/>
          </p:nvPr>
        </p:nvSpPr>
        <p:spPr>
          <a:xfrm>
            <a:off x="2825700" y="1698925"/>
            <a:ext cx="3492600" cy="174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2683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116"/>
          <p:cNvSpPr txBox="1"/>
          <p:nvPr>
            <p:ph type="title"/>
          </p:nvPr>
        </p:nvSpPr>
        <p:spPr>
          <a:xfrm>
            <a:off x="1087750" y="1122300"/>
            <a:ext cx="37359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5" name="Google Shape;2685;p116"/>
          <p:cNvSpPr txBox="1"/>
          <p:nvPr>
            <p:ph idx="1" type="subTitle"/>
          </p:nvPr>
        </p:nvSpPr>
        <p:spPr>
          <a:xfrm>
            <a:off x="1087750" y="2262850"/>
            <a:ext cx="29838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3_1_1"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117"/>
          <p:cNvSpPr txBox="1"/>
          <p:nvPr>
            <p:ph idx="1" type="body"/>
          </p:nvPr>
        </p:nvSpPr>
        <p:spPr>
          <a:xfrm>
            <a:off x="4576725" y="2311452"/>
            <a:ext cx="2710800" cy="14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88" name="Google Shape;2688;p117"/>
          <p:cNvSpPr txBox="1"/>
          <p:nvPr>
            <p:ph type="title"/>
          </p:nvPr>
        </p:nvSpPr>
        <p:spPr>
          <a:xfrm>
            <a:off x="4572000" y="1122110"/>
            <a:ext cx="50205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89" name="Google Shape;2689;p117"/>
          <p:cNvGrpSpPr/>
          <p:nvPr/>
        </p:nvGrpSpPr>
        <p:grpSpPr>
          <a:xfrm>
            <a:off x="12" y="-41468"/>
            <a:ext cx="2323077" cy="5226443"/>
            <a:chOff x="6895662" y="-41318"/>
            <a:chExt cx="2323077" cy="5226443"/>
          </a:xfrm>
        </p:grpSpPr>
        <p:sp>
          <p:nvSpPr>
            <p:cNvPr id="2690" name="Google Shape;2690;p117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117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117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117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17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17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17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17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17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17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117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117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117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117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117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117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117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117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8" name="Google Shape;2708;p117"/>
            <p:cNvGrpSpPr/>
            <p:nvPr/>
          </p:nvGrpSpPr>
          <p:grpSpPr>
            <a:xfrm>
              <a:off x="8057212" y="-41318"/>
              <a:ext cx="1161527" cy="5226443"/>
              <a:chOff x="8057212" y="-41318"/>
              <a:chExt cx="1161527" cy="5226443"/>
            </a:xfrm>
          </p:grpSpPr>
          <p:sp>
            <p:nvSpPr>
              <p:cNvPr id="2709" name="Google Shape;2709;p117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17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17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17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17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17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17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17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17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17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17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17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17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17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17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17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17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17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27" name="Google Shape;2727;p117"/>
          <p:cNvGrpSpPr/>
          <p:nvPr/>
        </p:nvGrpSpPr>
        <p:grpSpPr>
          <a:xfrm>
            <a:off x="8637062" y="-41318"/>
            <a:ext cx="580810" cy="5226443"/>
            <a:chOff x="-74738" y="-41318"/>
            <a:chExt cx="580810" cy="5226443"/>
          </a:xfrm>
        </p:grpSpPr>
        <p:sp>
          <p:nvSpPr>
            <p:cNvPr id="2728" name="Google Shape;2728;p117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117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117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117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117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117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117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117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117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1_1_1_1"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118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739" name="Google Shape;2739;p118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118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118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118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118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118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118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118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18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118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118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118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118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118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118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118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118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118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118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118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118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118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118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118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118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118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118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118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18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118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118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118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118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118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18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118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118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118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118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118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118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118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118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118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118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118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118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118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18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18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18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18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18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18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18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18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18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18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18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18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18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18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18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118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118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118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118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118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118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118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118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118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118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118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118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118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118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118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118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118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118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118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118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118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118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118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118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118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118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118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118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118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118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118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118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118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118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118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118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118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118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118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118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118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118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118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118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118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118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118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118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118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118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118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118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118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118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118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118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118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118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118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118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118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118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118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118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118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118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118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118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118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118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118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118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118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118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118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118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118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118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118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118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18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3" name="Google Shape;2883;p118"/>
          <p:cNvSpPr txBox="1"/>
          <p:nvPr>
            <p:ph type="title"/>
          </p:nvPr>
        </p:nvSpPr>
        <p:spPr>
          <a:xfrm flipH="1">
            <a:off x="1087275" y="2857250"/>
            <a:ext cx="4067100" cy="116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84" name="Google Shape;2884;p118"/>
          <p:cNvSpPr txBox="1"/>
          <p:nvPr>
            <p:ph idx="1" type="subTitle"/>
          </p:nvPr>
        </p:nvSpPr>
        <p:spPr>
          <a:xfrm flipH="1">
            <a:off x="1087275" y="4019149"/>
            <a:ext cx="4067100" cy="59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885" name="Google Shape;2885;p118"/>
          <p:cNvSpPr txBox="1"/>
          <p:nvPr>
            <p:ph idx="2" type="title"/>
          </p:nvPr>
        </p:nvSpPr>
        <p:spPr>
          <a:xfrm>
            <a:off x="1087275" y="539500"/>
            <a:ext cx="1162200" cy="116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3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3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170" name="Google Shape;170;p83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3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3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3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3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3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3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3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3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3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3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3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3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3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3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3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3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3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3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3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3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3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3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3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3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3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3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3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3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3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3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3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3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3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3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3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3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3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3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3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3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3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3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3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3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3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3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3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3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3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3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3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3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3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3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3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3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3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3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3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3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3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3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3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3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3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3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3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3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3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3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3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3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3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3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3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3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3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3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3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3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3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3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3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3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3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3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3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3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3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3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3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3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3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3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3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3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3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3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83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3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3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3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3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3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3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3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3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3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3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3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3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3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3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3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3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3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3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3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3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3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3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3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3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3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3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3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3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3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3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3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3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3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3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3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3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3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83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3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3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83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3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83"/>
          <p:cNvSpPr txBox="1"/>
          <p:nvPr>
            <p:ph idx="1" type="body"/>
          </p:nvPr>
        </p:nvSpPr>
        <p:spPr>
          <a:xfrm>
            <a:off x="2319900" y="2849551"/>
            <a:ext cx="45042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5" name="Google Shape;315;p83"/>
          <p:cNvSpPr txBox="1"/>
          <p:nvPr>
            <p:ph type="title"/>
          </p:nvPr>
        </p:nvSpPr>
        <p:spPr>
          <a:xfrm>
            <a:off x="1670700" y="1399650"/>
            <a:ext cx="5802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7">
    <p:spTree>
      <p:nvGrpSpPr>
        <p:cNvPr id="2886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119"/>
          <p:cNvSpPr txBox="1"/>
          <p:nvPr>
            <p:ph type="title"/>
          </p:nvPr>
        </p:nvSpPr>
        <p:spPr>
          <a:xfrm>
            <a:off x="-131892" y="539400"/>
            <a:ext cx="9390300" cy="5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88" name="Google Shape;2888;p119"/>
          <p:cNvSpPr txBox="1"/>
          <p:nvPr>
            <p:ph idx="2" type="title"/>
          </p:nvPr>
        </p:nvSpPr>
        <p:spPr>
          <a:xfrm>
            <a:off x="1086800" y="3025575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9" name="Google Shape;2889;p119"/>
          <p:cNvSpPr txBox="1"/>
          <p:nvPr>
            <p:ph idx="1" type="subTitle"/>
          </p:nvPr>
        </p:nvSpPr>
        <p:spPr>
          <a:xfrm>
            <a:off x="1086800" y="3444550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890" name="Google Shape;2890;p119"/>
          <p:cNvSpPr txBox="1"/>
          <p:nvPr>
            <p:ph idx="3" type="title"/>
          </p:nvPr>
        </p:nvSpPr>
        <p:spPr>
          <a:xfrm>
            <a:off x="3448196" y="1419642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91" name="Google Shape;2891;p119"/>
          <p:cNvSpPr txBox="1"/>
          <p:nvPr>
            <p:ph idx="4" type="subTitle"/>
          </p:nvPr>
        </p:nvSpPr>
        <p:spPr>
          <a:xfrm>
            <a:off x="3448196" y="1838617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892" name="Google Shape;2892;p119"/>
          <p:cNvSpPr txBox="1"/>
          <p:nvPr>
            <p:ph idx="5" type="title"/>
          </p:nvPr>
        </p:nvSpPr>
        <p:spPr>
          <a:xfrm>
            <a:off x="5809599" y="3025575"/>
            <a:ext cx="2247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93" name="Google Shape;2893;p119"/>
          <p:cNvSpPr txBox="1"/>
          <p:nvPr>
            <p:ph idx="6" type="subTitle"/>
          </p:nvPr>
        </p:nvSpPr>
        <p:spPr>
          <a:xfrm>
            <a:off x="5809598" y="3444550"/>
            <a:ext cx="22476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894" name="Google Shape;2894;p119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2895" name="Google Shape;2895;p119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119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119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119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119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119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119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119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119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4" name="Google Shape;2904;p119"/>
          <p:cNvGrpSpPr/>
          <p:nvPr/>
        </p:nvGrpSpPr>
        <p:grpSpPr>
          <a:xfrm>
            <a:off x="8637062" y="-41318"/>
            <a:ext cx="580810" cy="5226443"/>
            <a:chOff x="-74738" y="-41318"/>
            <a:chExt cx="580810" cy="5226443"/>
          </a:xfrm>
        </p:grpSpPr>
        <p:sp>
          <p:nvSpPr>
            <p:cNvPr id="2905" name="Google Shape;2905;p119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119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119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119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119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119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119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119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119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4" name="Google Shape;2914;p119"/>
          <p:cNvGrpSpPr/>
          <p:nvPr/>
        </p:nvGrpSpPr>
        <p:grpSpPr>
          <a:xfrm>
            <a:off x="-73861" y="4599425"/>
            <a:ext cx="9291700" cy="580800"/>
            <a:chOff x="-72961" y="4604325"/>
            <a:chExt cx="9291700" cy="580800"/>
          </a:xfrm>
        </p:grpSpPr>
        <p:sp>
          <p:nvSpPr>
            <p:cNvPr id="2915" name="Google Shape;2915;p119"/>
            <p:cNvSpPr/>
            <p:nvPr/>
          </p:nvSpPr>
          <p:spPr>
            <a:xfrm>
              <a:off x="3992183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19"/>
            <p:cNvSpPr/>
            <p:nvPr/>
          </p:nvSpPr>
          <p:spPr>
            <a:xfrm>
              <a:off x="457289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19"/>
            <p:cNvSpPr/>
            <p:nvPr/>
          </p:nvSpPr>
          <p:spPr>
            <a:xfrm>
              <a:off x="5153615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19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19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19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1" name="Google Shape;2921;p119"/>
            <p:cNvGrpSpPr/>
            <p:nvPr/>
          </p:nvGrpSpPr>
          <p:grpSpPr>
            <a:xfrm>
              <a:off x="507883" y="4604325"/>
              <a:ext cx="3484280" cy="580713"/>
              <a:chOff x="0" y="0"/>
              <a:chExt cx="3983400" cy="663900"/>
            </a:xfrm>
          </p:grpSpPr>
          <p:sp>
            <p:nvSpPr>
              <p:cNvPr id="2922" name="Google Shape;2922;p119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119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119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119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119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119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8" name="Google Shape;2928;p119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19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19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19"/>
            <p:cNvSpPr/>
            <p:nvPr/>
          </p:nvSpPr>
          <p:spPr>
            <a:xfrm>
              <a:off x="-7296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4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3" name="Google Shape;2933;p120"/>
          <p:cNvGrpSpPr/>
          <p:nvPr/>
        </p:nvGrpSpPr>
        <p:grpSpPr>
          <a:xfrm>
            <a:off x="8057212" y="-41318"/>
            <a:ext cx="1161527" cy="5226443"/>
            <a:chOff x="8057212" y="-41318"/>
            <a:chExt cx="1161527" cy="5226443"/>
          </a:xfrm>
        </p:grpSpPr>
        <p:sp>
          <p:nvSpPr>
            <p:cNvPr id="2934" name="Google Shape;2934;p120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20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20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20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20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20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20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20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20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20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120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120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20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120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120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120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20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120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2" name="Google Shape;2952;p120"/>
          <p:cNvGrpSpPr/>
          <p:nvPr/>
        </p:nvGrpSpPr>
        <p:grpSpPr>
          <a:xfrm>
            <a:off x="4572887" y="-41318"/>
            <a:ext cx="580810" cy="5226443"/>
            <a:chOff x="-74738" y="-41318"/>
            <a:chExt cx="580810" cy="5226443"/>
          </a:xfrm>
        </p:grpSpPr>
        <p:sp>
          <p:nvSpPr>
            <p:cNvPr id="2953" name="Google Shape;2953;p120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20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20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20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20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20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20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20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20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2" name="Google Shape;2962;p120"/>
          <p:cNvSpPr txBox="1"/>
          <p:nvPr>
            <p:ph type="title"/>
          </p:nvPr>
        </p:nvSpPr>
        <p:spPr>
          <a:xfrm>
            <a:off x="506975" y="539850"/>
            <a:ext cx="40650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63" name="Google Shape;2963;p120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2964" name="Google Shape;2964;p120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20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20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20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20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20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20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20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20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3" name="Google Shape;2973;p120"/>
          <p:cNvSpPr txBox="1"/>
          <p:nvPr>
            <p:ph idx="2" type="title"/>
          </p:nvPr>
        </p:nvSpPr>
        <p:spPr>
          <a:xfrm>
            <a:off x="5565071" y="539838"/>
            <a:ext cx="2189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4" name="Google Shape;2974;p120"/>
          <p:cNvSpPr txBox="1"/>
          <p:nvPr>
            <p:ph idx="1" type="subTitle"/>
          </p:nvPr>
        </p:nvSpPr>
        <p:spPr>
          <a:xfrm>
            <a:off x="5565075" y="882622"/>
            <a:ext cx="2189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975" name="Google Shape;2975;p120"/>
          <p:cNvSpPr txBox="1"/>
          <p:nvPr>
            <p:ph idx="3" type="title"/>
          </p:nvPr>
        </p:nvSpPr>
        <p:spPr>
          <a:xfrm>
            <a:off x="5565068" y="1667163"/>
            <a:ext cx="2189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6" name="Google Shape;2976;p120"/>
          <p:cNvSpPr txBox="1"/>
          <p:nvPr>
            <p:ph idx="4" type="subTitle"/>
          </p:nvPr>
        </p:nvSpPr>
        <p:spPr>
          <a:xfrm>
            <a:off x="5565075" y="2009948"/>
            <a:ext cx="2189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977" name="Google Shape;2977;p120"/>
          <p:cNvSpPr txBox="1"/>
          <p:nvPr>
            <p:ph idx="5" type="title"/>
          </p:nvPr>
        </p:nvSpPr>
        <p:spPr>
          <a:xfrm>
            <a:off x="5565071" y="2794488"/>
            <a:ext cx="2189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8" name="Google Shape;2978;p120"/>
          <p:cNvSpPr txBox="1"/>
          <p:nvPr>
            <p:ph idx="6" type="subTitle"/>
          </p:nvPr>
        </p:nvSpPr>
        <p:spPr>
          <a:xfrm>
            <a:off x="5565075" y="3137398"/>
            <a:ext cx="2189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979" name="Google Shape;2979;p120"/>
          <p:cNvSpPr txBox="1"/>
          <p:nvPr>
            <p:ph idx="7" type="title"/>
          </p:nvPr>
        </p:nvSpPr>
        <p:spPr>
          <a:xfrm>
            <a:off x="1444779" y="1667163"/>
            <a:ext cx="2189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80" name="Google Shape;2980;p120"/>
          <p:cNvSpPr txBox="1"/>
          <p:nvPr>
            <p:ph idx="8" type="subTitle"/>
          </p:nvPr>
        </p:nvSpPr>
        <p:spPr>
          <a:xfrm>
            <a:off x="1444775" y="2009947"/>
            <a:ext cx="2189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981" name="Google Shape;2981;p120"/>
          <p:cNvSpPr txBox="1"/>
          <p:nvPr>
            <p:ph idx="9" type="title"/>
          </p:nvPr>
        </p:nvSpPr>
        <p:spPr>
          <a:xfrm>
            <a:off x="1444776" y="2794488"/>
            <a:ext cx="2189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82" name="Google Shape;2982;p120"/>
          <p:cNvSpPr txBox="1"/>
          <p:nvPr>
            <p:ph idx="13" type="subTitle"/>
          </p:nvPr>
        </p:nvSpPr>
        <p:spPr>
          <a:xfrm>
            <a:off x="1444775" y="3137273"/>
            <a:ext cx="2189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3_1_1_1_1_1"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4" name="Google Shape;2984;p121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2985" name="Google Shape;2985;p121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21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21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21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21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21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21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21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21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21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21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21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21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21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21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21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21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21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21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21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21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21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21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21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21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21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21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21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21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21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21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21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21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21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21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21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21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21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21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21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21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21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21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21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21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21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21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21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21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21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21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21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21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21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21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21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21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21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21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21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21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21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21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21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21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21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21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21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21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21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21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21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21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21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21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21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21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21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21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21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21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21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21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21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21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21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21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21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21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21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21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21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21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21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21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21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21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21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21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21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21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21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21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21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21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21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21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21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21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21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21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21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21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21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21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21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21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21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21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21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21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21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21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21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21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21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21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21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21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21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21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21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21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21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21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21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21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21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21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21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21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21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21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21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9" name="Google Shape;3129;p121"/>
          <p:cNvSpPr/>
          <p:nvPr/>
        </p:nvSpPr>
        <p:spPr>
          <a:xfrm>
            <a:off x="4572000" y="539500"/>
            <a:ext cx="4062600" cy="407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121"/>
          <p:cNvSpPr txBox="1"/>
          <p:nvPr>
            <p:ph idx="1" type="subTitle"/>
          </p:nvPr>
        </p:nvSpPr>
        <p:spPr>
          <a:xfrm>
            <a:off x="4816800" y="2627781"/>
            <a:ext cx="3576000" cy="14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131" name="Google Shape;3131;p121"/>
          <p:cNvSpPr txBox="1"/>
          <p:nvPr>
            <p:ph type="title"/>
          </p:nvPr>
        </p:nvSpPr>
        <p:spPr>
          <a:xfrm>
            <a:off x="4572000" y="1124423"/>
            <a:ext cx="4065600" cy="115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20"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122"/>
          <p:cNvSpPr txBox="1"/>
          <p:nvPr>
            <p:ph type="title"/>
          </p:nvPr>
        </p:nvSpPr>
        <p:spPr>
          <a:xfrm>
            <a:off x="1249922" y="1293375"/>
            <a:ext cx="2035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34" name="Google Shape;3134;p122"/>
          <p:cNvSpPr txBox="1"/>
          <p:nvPr>
            <p:ph idx="1" type="subTitle"/>
          </p:nvPr>
        </p:nvSpPr>
        <p:spPr>
          <a:xfrm>
            <a:off x="1249922" y="1636150"/>
            <a:ext cx="2035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135" name="Google Shape;3135;p122"/>
          <p:cNvSpPr txBox="1"/>
          <p:nvPr>
            <p:ph idx="2" type="title"/>
          </p:nvPr>
        </p:nvSpPr>
        <p:spPr>
          <a:xfrm>
            <a:off x="1249918" y="2420700"/>
            <a:ext cx="2035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36" name="Google Shape;3136;p122"/>
          <p:cNvSpPr txBox="1"/>
          <p:nvPr>
            <p:ph idx="3" type="subTitle"/>
          </p:nvPr>
        </p:nvSpPr>
        <p:spPr>
          <a:xfrm>
            <a:off x="1249918" y="2763475"/>
            <a:ext cx="2035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137" name="Google Shape;3137;p122"/>
          <p:cNvSpPr txBox="1"/>
          <p:nvPr>
            <p:ph idx="4" type="title"/>
          </p:nvPr>
        </p:nvSpPr>
        <p:spPr>
          <a:xfrm>
            <a:off x="1249921" y="3548025"/>
            <a:ext cx="2035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38" name="Google Shape;3138;p122"/>
          <p:cNvSpPr txBox="1"/>
          <p:nvPr>
            <p:ph idx="5" type="subTitle"/>
          </p:nvPr>
        </p:nvSpPr>
        <p:spPr>
          <a:xfrm>
            <a:off x="1249920" y="3890800"/>
            <a:ext cx="2035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139" name="Google Shape;3139;p122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3140" name="Google Shape;3140;p122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22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22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22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22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22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22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22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22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22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22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22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22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22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22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22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22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22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122"/>
          <p:cNvSpPr txBox="1"/>
          <p:nvPr>
            <p:ph idx="6" type="title"/>
          </p:nvPr>
        </p:nvSpPr>
        <p:spPr>
          <a:xfrm>
            <a:off x="-79650" y="539850"/>
            <a:ext cx="93033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59" name="Google Shape;3159;p122"/>
          <p:cNvSpPr txBox="1"/>
          <p:nvPr>
            <p:ph idx="7" type="title"/>
          </p:nvPr>
        </p:nvSpPr>
        <p:spPr>
          <a:xfrm>
            <a:off x="3429148" y="1668850"/>
            <a:ext cx="942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60" name="Google Shape;3160;p122"/>
          <p:cNvSpPr txBox="1"/>
          <p:nvPr>
            <p:ph idx="8" type="title"/>
          </p:nvPr>
        </p:nvSpPr>
        <p:spPr>
          <a:xfrm>
            <a:off x="3429148" y="2803650"/>
            <a:ext cx="942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61" name="Google Shape;3161;p122"/>
          <p:cNvSpPr txBox="1"/>
          <p:nvPr>
            <p:ph idx="9" type="title"/>
          </p:nvPr>
        </p:nvSpPr>
        <p:spPr>
          <a:xfrm>
            <a:off x="3429148" y="3938450"/>
            <a:ext cx="942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4">
  <p:cSld name="CUSTOM_21">
    <p:spTree>
      <p:nvGrpSpPr>
        <p:cNvPr id="3162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p123"/>
          <p:cNvSpPr/>
          <p:nvPr/>
        </p:nvSpPr>
        <p:spPr>
          <a:xfrm>
            <a:off x="6316625" y="1122450"/>
            <a:ext cx="2328300" cy="348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123"/>
          <p:cNvSpPr/>
          <p:nvPr/>
        </p:nvSpPr>
        <p:spPr>
          <a:xfrm>
            <a:off x="3407175" y="1122450"/>
            <a:ext cx="2328300" cy="348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123"/>
          <p:cNvSpPr/>
          <p:nvPr/>
        </p:nvSpPr>
        <p:spPr>
          <a:xfrm>
            <a:off x="499375" y="1122450"/>
            <a:ext cx="2328300" cy="348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6" name="Google Shape;3166;p123"/>
          <p:cNvGrpSpPr/>
          <p:nvPr/>
        </p:nvGrpSpPr>
        <p:grpSpPr>
          <a:xfrm>
            <a:off x="-72961" y="4604325"/>
            <a:ext cx="9291700" cy="580800"/>
            <a:chOff x="-72961" y="4604325"/>
            <a:chExt cx="9291700" cy="580800"/>
          </a:xfrm>
        </p:grpSpPr>
        <p:sp>
          <p:nvSpPr>
            <p:cNvPr id="3167" name="Google Shape;3167;p123"/>
            <p:cNvSpPr/>
            <p:nvPr/>
          </p:nvSpPr>
          <p:spPr>
            <a:xfrm>
              <a:off x="3992183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23"/>
            <p:cNvSpPr/>
            <p:nvPr/>
          </p:nvSpPr>
          <p:spPr>
            <a:xfrm>
              <a:off x="457289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23"/>
            <p:cNvSpPr/>
            <p:nvPr/>
          </p:nvSpPr>
          <p:spPr>
            <a:xfrm>
              <a:off x="5153615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23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23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23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3" name="Google Shape;3173;p123"/>
            <p:cNvGrpSpPr/>
            <p:nvPr/>
          </p:nvGrpSpPr>
          <p:grpSpPr>
            <a:xfrm>
              <a:off x="507883" y="4604325"/>
              <a:ext cx="3484280" cy="580713"/>
              <a:chOff x="0" y="0"/>
              <a:chExt cx="3983400" cy="663900"/>
            </a:xfrm>
          </p:grpSpPr>
          <p:sp>
            <p:nvSpPr>
              <p:cNvPr id="3174" name="Google Shape;3174;p123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123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23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123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123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123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0" name="Google Shape;3180;p123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12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12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123"/>
            <p:cNvSpPr/>
            <p:nvPr/>
          </p:nvSpPr>
          <p:spPr>
            <a:xfrm>
              <a:off x="-7296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4" name="Google Shape;3184;p123"/>
          <p:cNvGrpSpPr/>
          <p:nvPr/>
        </p:nvGrpSpPr>
        <p:grpSpPr>
          <a:xfrm rot="5400000">
            <a:off x="1375872" y="2576888"/>
            <a:ext cx="3484408" cy="580800"/>
            <a:chOff x="5734331" y="4604325"/>
            <a:chExt cx="3484408" cy="580800"/>
          </a:xfrm>
        </p:grpSpPr>
        <p:sp>
          <p:nvSpPr>
            <p:cNvPr id="3185" name="Google Shape;3185;p123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123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23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23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2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2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1" name="Google Shape;3191;p123"/>
          <p:cNvGrpSpPr/>
          <p:nvPr/>
        </p:nvGrpSpPr>
        <p:grpSpPr>
          <a:xfrm rot="5400000">
            <a:off x="4283672" y="2576888"/>
            <a:ext cx="3484408" cy="580800"/>
            <a:chOff x="5734331" y="4604325"/>
            <a:chExt cx="3484408" cy="580800"/>
          </a:xfrm>
        </p:grpSpPr>
        <p:sp>
          <p:nvSpPr>
            <p:cNvPr id="3192" name="Google Shape;3192;p123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23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23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23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23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2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8" name="Google Shape;3198;p123"/>
          <p:cNvSpPr txBox="1"/>
          <p:nvPr>
            <p:ph type="title"/>
          </p:nvPr>
        </p:nvSpPr>
        <p:spPr>
          <a:xfrm>
            <a:off x="-79650" y="539850"/>
            <a:ext cx="9303300" cy="58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99" name="Google Shape;3199;p123"/>
          <p:cNvSpPr txBox="1"/>
          <p:nvPr>
            <p:ph idx="2" type="title"/>
          </p:nvPr>
        </p:nvSpPr>
        <p:spPr>
          <a:xfrm>
            <a:off x="713225" y="1425375"/>
            <a:ext cx="210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00" name="Google Shape;3200;p123"/>
          <p:cNvSpPr txBox="1"/>
          <p:nvPr>
            <p:ph idx="1" type="subTitle"/>
          </p:nvPr>
        </p:nvSpPr>
        <p:spPr>
          <a:xfrm>
            <a:off x="972043" y="3673150"/>
            <a:ext cx="15924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201" name="Google Shape;3201;p123"/>
          <p:cNvSpPr txBox="1"/>
          <p:nvPr>
            <p:ph idx="3" type="title"/>
          </p:nvPr>
        </p:nvSpPr>
        <p:spPr>
          <a:xfrm>
            <a:off x="3513303" y="1425375"/>
            <a:ext cx="210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02" name="Google Shape;3202;p123"/>
          <p:cNvSpPr txBox="1"/>
          <p:nvPr>
            <p:ph idx="4" type="subTitle"/>
          </p:nvPr>
        </p:nvSpPr>
        <p:spPr>
          <a:xfrm>
            <a:off x="3772114" y="3673100"/>
            <a:ext cx="15924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203" name="Google Shape;3203;p123"/>
          <p:cNvSpPr txBox="1"/>
          <p:nvPr>
            <p:ph idx="5" type="title"/>
          </p:nvPr>
        </p:nvSpPr>
        <p:spPr>
          <a:xfrm>
            <a:off x="6320800" y="1425375"/>
            <a:ext cx="210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04" name="Google Shape;3204;p123"/>
          <p:cNvSpPr txBox="1"/>
          <p:nvPr>
            <p:ph idx="6" type="subTitle"/>
          </p:nvPr>
        </p:nvSpPr>
        <p:spPr>
          <a:xfrm>
            <a:off x="6579613" y="3673100"/>
            <a:ext cx="15924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205" name="Google Shape;3205;p123"/>
          <p:cNvSpPr txBox="1"/>
          <p:nvPr>
            <p:ph idx="7" type="subTitle"/>
          </p:nvPr>
        </p:nvSpPr>
        <p:spPr>
          <a:xfrm>
            <a:off x="713225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06" name="Google Shape;3206;p123"/>
          <p:cNvSpPr txBox="1"/>
          <p:nvPr>
            <p:ph idx="8" type="subTitle"/>
          </p:nvPr>
        </p:nvSpPr>
        <p:spPr>
          <a:xfrm>
            <a:off x="1765396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07" name="Google Shape;3207;p123"/>
          <p:cNvSpPr txBox="1"/>
          <p:nvPr>
            <p:ph idx="9" type="title"/>
          </p:nvPr>
        </p:nvSpPr>
        <p:spPr>
          <a:xfrm>
            <a:off x="797150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08" name="Google Shape;3208;p123"/>
          <p:cNvSpPr txBox="1"/>
          <p:nvPr>
            <p:ph idx="13" type="title"/>
          </p:nvPr>
        </p:nvSpPr>
        <p:spPr>
          <a:xfrm>
            <a:off x="1849322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09" name="Google Shape;3209;p123"/>
          <p:cNvSpPr txBox="1"/>
          <p:nvPr>
            <p:ph idx="14" type="subTitle"/>
          </p:nvPr>
        </p:nvSpPr>
        <p:spPr>
          <a:xfrm>
            <a:off x="3516122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10" name="Google Shape;3210;p123"/>
          <p:cNvSpPr txBox="1"/>
          <p:nvPr>
            <p:ph idx="15" type="subTitle"/>
          </p:nvPr>
        </p:nvSpPr>
        <p:spPr>
          <a:xfrm>
            <a:off x="4568256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11" name="Google Shape;3211;p123"/>
          <p:cNvSpPr txBox="1"/>
          <p:nvPr>
            <p:ph idx="16" type="title"/>
          </p:nvPr>
        </p:nvSpPr>
        <p:spPr>
          <a:xfrm>
            <a:off x="3600045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12" name="Google Shape;3212;p123"/>
          <p:cNvSpPr txBox="1"/>
          <p:nvPr>
            <p:ph idx="17" type="title"/>
          </p:nvPr>
        </p:nvSpPr>
        <p:spPr>
          <a:xfrm>
            <a:off x="4652179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13" name="Google Shape;3213;p123"/>
          <p:cNvSpPr txBox="1"/>
          <p:nvPr>
            <p:ph idx="18" type="subTitle"/>
          </p:nvPr>
        </p:nvSpPr>
        <p:spPr>
          <a:xfrm>
            <a:off x="6326434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14" name="Google Shape;3214;p123"/>
          <p:cNvSpPr txBox="1"/>
          <p:nvPr>
            <p:ph idx="19" type="subTitle"/>
          </p:nvPr>
        </p:nvSpPr>
        <p:spPr>
          <a:xfrm>
            <a:off x="7378567" y="3327500"/>
            <a:ext cx="105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15" name="Google Shape;3215;p123"/>
          <p:cNvSpPr txBox="1"/>
          <p:nvPr>
            <p:ph idx="20" type="title"/>
          </p:nvPr>
        </p:nvSpPr>
        <p:spPr>
          <a:xfrm>
            <a:off x="6410356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16" name="Google Shape;3216;p123"/>
          <p:cNvSpPr txBox="1"/>
          <p:nvPr>
            <p:ph idx="21" type="title"/>
          </p:nvPr>
        </p:nvSpPr>
        <p:spPr>
          <a:xfrm>
            <a:off x="7462490" y="2981850"/>
            <a:ext cx="884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osis"/>
              <a:buNone/>
              <a:defRPr sz="12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3217" name="Google Shape;3217;p123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3218" name="Google Shape;3218;p123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123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123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123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123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123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123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23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123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7" name="Google Shape;3227;p123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3228" name="Google Shape;3228;p123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123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123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123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123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123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123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123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123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237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8" name="Google Shape;3238;p124"/>
          <p:cNvGrpSpPr/>
          <p:nvPr/>
        </p:nvGrpSpPr>
        <p:grpSpPr>
          <a:xfrm>
            <a:off x="-72961" y="1700377"/>
            <a:ext cx="4645944" cy="2903605"/>
            <a:chOff x="-72961" y="1700802"/>
            <a:chExt cx="4645944" cy="2903605"/>
          </a:xfrm>
        </p:grpSpPr>
        <p:sp>
          <p:nvSpPr>
            <p:cNvPr id="3239" name="Google Shape;3239;p124"/>
            <p:cNvSpPr/>
            <p:nvPr/>
          </p:nvSpPr>
          <p:spPr>
            <a:xfrm>
              <a:off x="3992183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24"/>
            <p:cNvSpPr/>
            <p:nvPr/>
          </p:nvSpPr>
          <p:spPr>
            <a:xfrm>
              <a:off x="399218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124"/>
            <p:cNvSpPr/>
            <p:nvPr/>
          </p:nvSpPr>
          <p:spPr>
            <a:xfrm>
              <a:off x="3992183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124"/>
            <p:cNvSpPr/>
            <p:nvPr/>
          </p:nvSpPr>
          <p:spPr>
            <a:xfrm>
              <a:off x="3992183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124"/>
            <p:cNvSpPr/>
            <p:nvPr/>
          </p:nvSpPr>
          <p:spPr>
            <a:xfrm>
              <a:off x="3992183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4" name="Google Shape;3244;p124"/>
            <p:cNvGrpSpPr/>
            <p:nvPr/>
          </p:nvGrpSpPr>
          <p:grpSpPr>
            <a:xfrm>
              <a:off x="507883" y="1700802"/>
              <a:ext cx="3484280" cy="580713"/>
              <a:chOff x="0" y="0"/>
              <a:chExt cx="3983400" cy="663900"/>
            </a:xfrm>
          </p:grpSpPr>
          <p:sp>
            <p:nvSpPr>
              <p:cNvPr id="3245" name="Google Shape;3245;p12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12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12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2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12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2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1" name="Google Shape;3251;p124"/>
            <p:cNvGrpSpPr/>
            <p:nvPr/>
          </p:nvGrpSpPr>
          <p:grpSpPr>
            <a:xfrm>
              <a:off x="507883" y="2281503"/>
              <a:ext cx="3484280" cy="580713"/>
              <a:chOff x="0" y="0"/>
              <a:chExt cx="3983400" cy="663900"/>
            </a:xfrm>
          </p:grpSpPr>
          <p:sp>
            <p:nvSpPr>
              <p:cNvPr id="3252" name="Google Shape;3252;p12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2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2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2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2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2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8" name="Google Shape;3258;p124"/>
            <p:cNvGrpSpPr/>
            <p:nvPr/>
          </p:nvGrpSpPr>
          <p:grpSpPr>
            <a:xfrm>
              <a:off x="507883" y="2862205"/>
              <a:ext cx="3484280" cy="580713"/>
              <a:chOff x="0" y="0"/>
              <a:chExt cx="3983400" cy="663900"/>
            </a:xfrm>
          </p:grpSpPr>
          <p:sp>
            <p:nvSpPr>
              <p:cNvPr id="3259" name="Google Shape;3259;p12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2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2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2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2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2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5" name="Google Shape;3265;p124"/>
            <p:cNvGrpSpPr/>
            <p:nvPr/>
          </p:nvGrpSpPr>
          <p:grpSpPr>
            <a:xfrm>
              <a:off x="507883" y="3442906"/>
              <a:ext cx="3484280" cy="580713"/>
              <a:chOff x="0" y="0"/>
              <a:chExt cx="3983400" cy="663900"/>
            </a:xfrm>
          </p:grpSpPr>
          <p:sp>
            <p:nvSpPr>
              <p:cNvPr id="3266" name="Google Shape;3266;p12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2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2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2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2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2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2" name="Google Shape;3272;p124"/>
            <p:cNvGrpSpPr/>
            <p:nvPr/>
          </p:nvGrpSpPr>
          <p:grpSpPr>
            <a:xfrm>
              <a:off x="507883" y="4023607"/>
              <a:ext cx="3484280" cy="580713"/>
              <a:chOff x="0" y="0"/>
              <a:chExt cx="3983400" cy="663900"/>
            </a:xfrm>
          </p:grpSpPr>
          <p:sp>
            <p:nvSpPr>
              <p:cNvPr id="3273" name="Google Shape;3273;p12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2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2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2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2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2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9" name="Google Shape;3279;p124"/>
            <p:cNvSpPr/>
            <p:nvPr/>
          </p:nvSpPr>
          <p:spPr>
            <a:xfrm>
              <a:off x="-72961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124"/>
            <p:cNvSpPr/>
            <p:nvPr/>
          </p:nvSpPr>
          <p:spPr>
            <a:xfrm>
              <a:off x="-72961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124"/>
            <p:cNvSpPr/>
            <p:nvPr/>
          </p:nvSpPr>
          <p:spPr>
            <a:xfrm>
              <a:off x="-72961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124"/>
            <p:cNvSpPr/>
            <p:nvPr/>
          </p:nvSpPr>
          <p:spPr>
            <a:xfrm>
              <a:off x="-72961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124"/>
            <p:cNvSpPr/>
            <p:nvPr/>
          </p:nvSpPr>
          <p:spPr>
            <a:xfrm>
              <a:off x="-72961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4" name="Google Shape;3284;p124"/>
          <p:cNvSpPr txBox="1"/>
          <p:nvPr>
            <p:ph type="title"/>
          </p:nvPr>
        </p:nvSpPr>
        <p:spPr>
          <a:xfrm flipH="1">
            <a:off x="3992200" y="539400"/>
            <a:ext cx="4065000" cy="87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85" name="Google Shape;3285;p124"/>
          <p:cNvSpPr txBox="1"/>
          <p:nvPr>
            <p:ph idx="1" type="subTitle"/>
          </p:nvPr>
        </p:nvSpPr>
        <p:spPr>
          <a:xfrm flipH="1">
            <a:off x="4622500" y="2656250"/>
            <a:ext cx="3434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286" name="Google Shape;3286;p124"/>
          <p:cNvSpPr txBox="1"/>
          <p:nvPr>
            <p:ph idx="2" type="subTitle"/>
          </p:nvPr>
        </p:nvSpPr>
        <p:spPr>
          <a:xfrm flipH="1">
            <a:off x="4622500" y="2247325"/>
            <a:ext cx="34347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287" name="Google Shape;3287;p124"/>
          <p:cNvSpPr txBox="1"/>
          <p:nvPr/>
        </p:nvSpPr>
        <p:spPr>
          <a:xfrm flipH="1">
            <a:off x="5143600" y="3613475"/>
            <a:ext cx="291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including icons by </a:t>
            </a:r>
            <a:r>
              <a:rPr b="1" i="0" lang="en" sz="1200" u="none" cap="none" strike="noStrike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accent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9" name="Google Shape;3289;p125"/>
          <p:cNvGrpSpPr/>
          <p:nvPr/>
        </p:nvGrpSpPr>
        <p:grpSpPr>
          <a:xfrm>
            <a:off x="-74738" y="-41318"/>
            <a:ext cx="1161527" cy="5226443"/>
            <a:chOff x="8057212" y="-41318"/>
            <a:chExt cx="1161527" cy="5226443"/>
          </a:xfrm>
        </p:grpSpPr>
        <p:sp>
          <p:nvSpPr>
            <p:cNvPr id="3290" name="Google Shape;3290;p12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2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2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2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2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2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2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2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2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2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2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2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2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2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2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2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2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2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8" name="Google Shape;3308;p125"/>
          <p:cNvSpPr txBox="1"/>
          <p:nvPr>
            <p:ph idx="1" type="body"/>
          </p:nvPr>
        </p:nvSpPr>
        <p:spPr>
          <a:xfrm>
            <a:off x="1341100" y="1511100"/>
            <a:ext cx="34224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50"/>
            </a:lvl1pPr>
            <a:lvl2pPr indent="-3048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309" name="Google Shape;3309;p125"/>
          <p:cNvSpPr txBox="1"/>
          <p:nvPr>
            <p:ph idx="2" type="body"/>
          </p:nvPr>
        </p:nvSpPr>
        <p:spPr>
          <a:xfrm>
            <a:off x="5008500" y="1511100"/>
            <a:ext cx="34224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310" name="Google Shape;3310;p125"/>
          <p:cNvSpPr txBox="1"/>
          <p:nvPr>
            <p:ph type="title"/>
          </p:nvPr>
        </p:nvSpPr>
        <p:spPr>
          <a:xfrm>
            <a:off x="-152100" y="539400"/>
            <a:ext cx="9448200" cy="5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1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312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3" name="Google Shape;3313;p129"/>
          <p:cNvGrpSpPr/>
          <p:nvPr/>
        </p:nvGrpSpPr>
        <p:grpSpPr>
          <a:xfrm>
            <a:off x="-74738" y="-41318"/>
            <a:ext cx="580810" cy="5226443"/>
            <a:chOff x="-74738" y="-41318"/>
            <a:chExt cx="580810" cy="5226443"/>
          </a:xfrm>
        </p:grpSpPr>
        <p:sp>
          <p:nvSpPr>
            <p:cNvPr id="3314" name="Google Shape;3314;p129"/>
            <p:cNvSpPr/>
            <p:nvPr/>
          </p:nvSpPr>
          <p:spPr>
            <a:xfrm>
              <a:off x="-74728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29"/>
            <p:cNvSpPr/>
            <p:nvPr/>
          </p:nvSpPr>
          <p:spPr>
            <a:xfrm>
              <a:off x="-74738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29"/>
            <p:cNvSpPr/>
            <p:nvPr/>
          </p:nvSpPr>
          <p:spPr>
            <a:xfrm>
              <a:off x="-74728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29"/>
            <p:cNvSpPr/>
            <p:nvPr/>
          </p:nvSpPr>
          <p:spPr>
            <a:xfrm>
              <a:off x="-74728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29"/>
            <p:cNvSpPr/>
            <p:nvPr/>
          </p:nvSpPr>
          <p:spPr>
            <a:xfrm>
              <a:off x="-74728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29"/>
            <p:cNvSpPr/>
            <p:nvPr/>
          </p:nvSpPr>
          <p:spPr>
            <a:xfrm>
              <a:off x="-74728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29"/>
            <p:cNvSpPr/>
            <p:nvPr/>
          </p:nvSpPr>
          <p:spPr>
            <a:xfrm>
              <a:off x="-74728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29"/>
            <p:cNvSpPr/>
            <p:nvPr/>
          </p:nvSpPr>
          <p:spPr>
            <a:xfrm>
              <a:off x="-74728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29"/>
            <p:cNvSpPr/>
            <p:nvPr/>
          </p:nvSpPr>
          <p:spPr>
            <a:xfrm>
              <a:off x="-74728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3" name="Google Shape;3323;p129"/>
          <p:cNvGrpSpPr/>
          <p:nvPr/>
        </p:nvGrpSpPr>
        <p:grpSpPr>
          <a:xfrm>
            <a:off x="8637925" y="-41318"/>
            <a:ext cx="580814" cy="5226443"/>
            <a:chOff x="8637925" y="-41318"/>
            <a:chExt cx="580814" cy="5226443"/>
          </a:xfrm>
        </p:grpSpPr>
        <p:sp>
          <p:nvSpPr>
            <p:cNvPr id="3324" name="Google Shape;3324;p129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29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29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29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29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29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29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29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29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333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4" name="Google Shape;3334;p130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3335" name="Google Shape;3335;p130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30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30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30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30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30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30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30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30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30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30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30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30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30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30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130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30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30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30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30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30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30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30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30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30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30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30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30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30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30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130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130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30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30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30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30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30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30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30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30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30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30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30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30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30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30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30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30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30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30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30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30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30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30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89" name="Google Shape;3389;p130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3390" name="Google Shape;3390;p130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130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130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130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130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130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130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130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130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130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130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130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130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130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130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130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130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130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8" name="Google Shape;3408;p130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30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30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30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30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30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30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30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30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4"/>
          <p:cNvSpPr txBox="1"/>
          <p:nvPr>
            <p:ph type="title"/>
          </p:nvPr>
        </p:nvSpPr>
        <p:spPr>
          <a:xfrm>
            <a:off x="1084275" y="539400"/>
            <a:ext cx="69756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8" name="Google Shape;318;p84"/>
          <p:cNvSpPr txBox="1"/>
          <p:nvPr>
            <p:ph idx="1" type="subTitle"/>
          </p:nvPr>
        </p:nvSpPr>
        <p:spPr>
          <a:xfrm>
            <a:off x="2088300" y="1104925"/>
            <a:ext cx="49674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19" name="Google Shape;319;p84"/>
          <p:cNvGrpSpPr/>
          <p:nvPr/>
        </p:nvGrpSpPr>
        <p:grpSpPr>
          <a:xfrm>
            <a:off x="-72961" y="2281503"/>
            <a:ext cx="9291700" cy="2903622"/>
            <a:chOff x="-72961" y="2281503"/>
            <a:chExt cx="9291700" cy="2903622"/>
          </a:xfrm>
        </p:grpSpPr>
        <p:sp>
          <p:nvSpPr>
            <p:cNvPr id="320" name="Google Shape;320;p84"/>
            <p:cNvSpPr/>
            <p:nvPr/>
          </p:nvSpPr>
          <p:spPr>
            <a:xfrm>
              <a:off x="3992183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4"/>
            <p:cNvSpPr/>
            <p:nvPr/>
          </p:nvSpPr>
          <p:spPr>
            <a:xfrm>
              <a:off x="457289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4"/>
            <p:cNvSpPr/>
            <p:nvPr/>
          </p:nvSpPr>
          <p:spPr>
            <a:xfrm>
              <a:off x="5153615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4"/>
            <p:cNvSpPr/>
            <p:nvPr/>
          </p:nvSpPr>
          <p:spPr>
            <a:xfrm>
              <a:off x="573433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4"/>
            <p:cNvSpPr/>
            <p:nvPr/>
          </p:nvSpPr>
          <p:spPr>
            <a:xfrm>
              <a:off x="6315047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4"/>
            <p:cNvSpPr/>
            <p:nvPr/>
          </p:nvSpPr>
          <p:spPr>
            <a:xfrm>
              <a:off x="6895764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84"/>
            <p:cNvGrpSpPr/>
            <p:nvPr/>
          </p:nvGrpSpPr>
          <p:grpSpPr>
            <a:xfrm>
              <a:off x="507883" y="4604325"/>
              <a:ext cx="3484280" cy="580713"/>
              <a:chOff x="0" y="0"/>
              <a:chExt cx="3983400" cy="663900"/>
            </a:xfrm>
          </p:grpSpPr>
          <p:sp>
            <p:nvSpPr>
              <p:cNvPr id="327" name="Google Shape;327;p8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4"/>
            <p:cNvSpPr/>
            <p:nvPr/>
          </p:nvSpPr>
          <p:spPr>
            <a:xfrm>
              <a:off x="399218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4"/>
            <p:cNvSpPr/>
            <p:nvPr/>
          </p:nvSpPr>
          <p:spPr>
            <a:xfrm>
              <a:off x="457289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4"/>
            <p:cNvSpPr/>
            <p:nvPr/>
          </p:nvSpPr>
          <p:spPr>
            <a:xfrm>
              <a:off x="5153615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4"/>
            <p:cNvSpPr/>
            <p:nvPr/>
          </p:nvSpPr>
          <p:spPr>
            <a:xfrm>
              <a:off x="5734331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84"/>
            <p:cNvSpPr/>
            <p:nvPr/>
          </p:nvSpPr>
          <p:spPr>
            <a:xfrm>
              <a:off x="631504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84"/>
            <p:cNvSpPr/>
            <p:nvPr/>
          </p:nvSpPr>
          <p:spPr>
            <a:xfrm>
              <a:off x="6895764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4"/>
            <p:cNvSpPr/>
            <p:nvPr/>
          </p:nvSpPr>
          <p:spPr>
            <a:xfrm>
              <a:off x="3992183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4"/>
            <p:cNvSpPr/>
            <p:nvPr/>
          </p:nvSpPr>
          <p:spPr>
            <a:xfrm>
              <a:off x="457289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4"/>
            <p:cNvSpPr/>
            <p:nvPr/>
          </p:nvSpPr>
          <p:spPr>
            <a:xfrm>
              <a:off x="5153615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4"/>
            <p:cNvSpPr/>
            <p:nvPr/>
          </p:nvSpPr>
          <p:spPr>
            <a:xfrm>
              <a:off x="5734331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4"/>
            <p:cNvSpPr/>
            <p:nvPr/>
          </p:nvSpPr>
          <p:spPr>
            <a:xfrm>
              <a:off x="6315047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4"/>
            <p:cNvSpPr/>
            <p:nvPr/>
          </p:nvSpPr>
          <p:spPr>
            <a:xfrm>
              <a:off x="6895764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4"/>
            <p:cNvSpPr/>
            <p:nvPr/>
          </p:nvSpPr>
          <p:spPr>
            <a:xfrm>
              <a:off x="3992183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4"/>
            <p:cNvSpPr/>
            <p:nvPr/>
          </p:nvSpPr>
          <p:spPr>
            <a:xfrm>
              <a:off x="457289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4"/>
            <p:cNvSpPr/>
            <p:nvPr/>
          </p:nvSpPr>
          <p:spPr>
            <a:xfrm>
              <a:off x="5153615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4"/>
            <p:cNvSpPr/>
            <p:nvPr/>
          </p:nvSpPr>
          <p:spPr>
            <a:xfrm>
              <a:off x="5734331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4"/>
            <p:cNvSpPr/>
            <p:nvPr/>
          </p:nvSpPr>
          <p:spPr>
            <a:xfrm>
              <a:off x="6315047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4"/>
            <p:cNvSpPr/>
            <p:nvPr/>
          </p:nvSpPr>
          <p:spPr>
            <a:xfrm>
              <a:off x="6895764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4"/>
            <p:cNvSpPr/>
            <p:nvPr/>
          </p:nvSpPr>
          <p:spPr>
            <a:xfrm>
              <a:off x="3992183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4"/>
            <p:cNvSpPr/>
            <p:nvPr/>
          </p:nvSpPr>
          <p:spPr>
            <a:xfrm>
              <a:off x="457289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4"/>
            <p:cNvSpPr/>
            <p:nvPr/>
          </p:nvSpPr>
          <p:spPr>
            <a:xfrm>
              <a:off x="5153615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4"/>
            <p:cNvSpPr/>
            <p:nvPr/>
          </p:nvSpPr>
          <p:spPr>
            <a:xfrm>
              <a:off x="5734331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4"/>
            <p:cNvSpPr/>
            <p:nvPr/>
          </p:nvSpPr>
          <p:spPr>
            <a:xfrm>
              <a:off x="6315047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4"/>
            <p:cNvSpPr/>
            <p:nvPr/>
          </p:nvSpPr>
          <p:spPr>
            <a:xfrm>
              <a:off x="6895764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" name="Google Shape;357;p84"/>
            <p:cNvGrpSpPr/>
            <p:nvPr/>
          </p:nvGrpSpPr>
          <p:grpSpPr>
            <a:xfrm>
              <a:off x="507883" y="2281503"/>
              <a:ext cx="3484280" cy="580713"/>
              <a:chOff x="0" y="0"/>
              <a:chExt cx="3983400" cy="663900"/>
            </a:xfrm>
          </p:grpSpPr>
          <p:sp>
            <p:nvSpPr>
              <p:cNvPr id="358" name="Google Shape;358;p8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8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8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8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8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8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" name="Google Shape;364;p84"/>
            <p:cNvGrpSpPr/>
            <p:nvPr/>
          </p:nvGrpSpPr>
          <p:grpSpPr>
            <a:xfrm>
              <a:off x="507883" y="2862205"/>
              <a:ext cx="3484280" cy="580713"/>
              <a:chOff x="0" y="0"/>
              <a:chExt cx="3983400" cy="663900"/>
            </a:xfrm>
          </p:grpSpPr>
          <p:sp>
            <p:nvSpPr>
              <p:cNvPr id="365" name="Google Shape;365;p8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8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8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8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8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84"/>
            <p:cNvGrpSpPr/>
            <p:nvPr/>
          </p:nvGrpSpPr>
          <p:grpSpPr>
            <a:xfrm>
              <a:off x="507883" y="3442906"/>
              <a:ext cx="3484280" cy="580713"/>
              <a:chOff x="0" y="0"/>
              <a:chExt cx="3983400" cy="663900"/>
            </a:xfrm>
          </p:grpSpPr>
          <p:sp>
            <p:nvSpPr>
              <p:cNvPr id="372" name="Google Shape;372;p8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8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8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8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8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Google Shape;378;p84"/>
            <p:cNvGrpSpPr/>
            <p:nvPr/>
          </p:nvGrpSpPr>
          <p:grpSpPr>
            <a:xfrm>
              <a:off x="507883" y="4023607"/>
              <a:ext cx="3484280" cy="580713"/>
              <a:chOff x="0" y="0"/>
              <a:chExt cx="3983400" cy="663900"/>
            </a:xfrm>
          </p:grpSpPr>
          <p:sp>
            <p:nvSpPr>
              <p:cNvPr id="379" name="Google Shape;379;p84"/>
              <p:cNvSpPr/>
              <p:nvPr/>
            </p:nvSpPr>
            <p:spPr>
              <a:xfrm>
                <a:off x="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84"/>
              <p:cNvSpPr/>
              <p:nvPr/>
            </p:nvSpPr>
            <p:spPr>
              <a:xfrm>
                <a:off x="6639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84"/>
              <p:cNvSpPr/>
              <p:nvPr/>
            </p:nvSpPr>
            <p:spPr>
              <a:xfrm>
                <a:off x="13278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84"/>
              <p:cNvSpPr/>
              <p:nvPr/>
            </p:nvSpPr>
            <p:spPr>
              <a:xfrm>
                <a:off x="19917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84"/>
              <p:cNvSpPr/>
              <p:nvPr/>
            </p:nvSpPr>
            <p:spPr>
              <a:xfrm>
                <a:off x="26556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84"/>
              <p:cNvSpPr/>
              <p:nvPr/>
            </p:nvSpPr>
            <p:spPr>
              <a:xfrm>
                <a:off x="3319500" y="0"/>
                <a:ext cx="663900" cy="663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" name="Google Shape;385;p84"/>
            <p:cNvSpPr/>
            <p:nvPr/>
          </p:nvSpPr>
          <p:spPr>
            <a:xfrm>
              <a:off x="7476506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84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4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84"/>
            <p:cNvSpPr/>
            <p:nvPr/>
          </p:nvSpPr>
          <p:spPr>
            <a:xfrm>
              <a:off x="7476506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4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84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4"/>
            <p:cNvSpPr/>
            <p:nvPr/>
          </p:nvSpPr>
          <p:spPr>
            <a:xfrm>
              <a:off x="7476506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84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84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84"/>
            <p:cNvSpPr/>
            <p:nvPr/>
          </p:nvSpPr>
          <p:spPr>
            <a:xfrm>
              <a:off x="7476506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84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84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84"/>
            <p:cNvSpPr/>
            <p:nvPr/>
          </p:nvSpPr>
          <p:spPr>
            <a:xfrm>
              <a:off x="7476506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84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84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84"/>
            <p:cNvSpPr/>
            <p:nvPr/>
          </p:nvSpPr>
          <p:spPr>
            <a:xfrm>
              <a:off x="-72961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84"/>
            <p:cNvSpPr/>
            <p:nvPr/>
          </p:nvSpPr>
          <p:spPr>
            <a:xfrm>
              <a:off x="-72961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84"/>
            <p:cNvSpPr/>
            <p:nvPr/>
          </p:nvSpPr>
          <p:spPr>
            <a:xfrm>
              <a:off x="-72961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84"/>
            <p:cNvSpPr/>
            <p:nvPr/>
          </p:nvSpPr>
          <p:spPr>
            <a:xfrm>
              <a:off x="-72961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4"/>
            <p:cNvSpPr/>
            <p:nvPr/>
          </p:nvSpPr>
          <p:spPr>
            <a:xfrm>
              <a:off x="-72961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3417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8" name="Google Shape;3418;p131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3419" name="Google Shape;3419;p131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31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31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31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31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31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31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31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31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31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31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31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31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31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31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31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31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31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31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31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31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31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31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31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31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31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31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31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31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31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31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31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31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31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31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131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31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31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31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31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31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31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31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31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31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31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31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31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31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31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31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31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31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31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31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31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31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31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31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31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31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31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31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31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31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31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31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31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31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31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31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31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31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31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31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31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31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31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31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31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31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31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131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131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131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131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31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31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31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31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31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31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31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31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31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31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31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31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31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31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31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31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31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31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31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31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31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31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31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31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31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31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31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31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31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31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31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31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31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31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31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31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31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31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31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31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31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31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31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31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31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31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31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31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31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31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131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131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131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131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31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31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31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31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3_1_1_1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85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407" name="Google Shape;407;p85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85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85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85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5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5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85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85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85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85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85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85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5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5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5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5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5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5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85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5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5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5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5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5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5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5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5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5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5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5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5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5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5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5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85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5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5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5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5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5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5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5"/>
            <p:cNvSpPr/>
            <p:nvPr/>
          </p:nvSpPr>
          <p:spPr>
            <a:xfrm>
              <a:off x="399063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85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5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5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85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5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5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85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5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85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5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5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5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5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85"/>
            <p:cNvSpPr/>
            <p:nvPr/>
          </p:nvSpPr>
          <p:spPr>
            <a:xfrm>
              <a:off x="57335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5"/>
            <p:cNvSpPr/>
            <p:nvPr/>
          </p:nvSpPr>
          <p:spPr>
            <a:xfrm>
              <a:off x="63142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5"/>
            <p:cNvSpPr/>
            <p:nvPr/>
          </p:nvSpPr>
          <p:spPr>
            <a:xfrm>
              <a:off x="57335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5"/>
            <p:cNvSpPr/>
            <p:nvPr/>
          </p:nvSpPr>
          <p:spPr>
            <a:xfrm>
              <a:off x="63142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5"/>
            <p:cNvSpPr/>
            <p:nvPr/>
          </p:nvSpPr>
          <p:spPr>
            <a:xfrm>
              <a:off x="57335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5"/>
            <p:cNvSpPr/>
            <p:nvPr/>
          </p:nvSpPr>
          <p:spPr>
            <a:xfrm>
              <a:off x="63142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5"/>
            <p:cNvSpPr/>
            <p:nvPr/>
          </p:nvSpPr>
          <p:spPr>
            <a:xfrm>
              <a:off x="57335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5"/>
            <p:cNvSpPr/>
            <p:nvPr/>
          </p:nvSpPr>
          <p:spPr>
            <a:xfrm>
              <a:off x="63142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5"/>
            <p:cNvSpPr/>
            <p:nvPr/>
          </p:nvSpPr>
          <p:spPr>
            <a:xfrm>
              <a:off x="57335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5"/>
            <p:cNvSpPr/>
            <p:nvPr/>
          </p:nvSpPr>
          <p:spPr>
            <a:xfrm>
              <a:off x="63142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5"/>
            <p:cNvSpPr/>
            <p:nvPr/>
          </p:nvSpPr>
          <p:spPr>
            <a:xfrm>
              <a:off x="57335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5"/>
            <p:cNvSpPr/>
            <p:nvPr/>
          </p:nvSpPr>
          <p:spPr>
            <a:xfrm>
              <a:off x="63142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5"/>
            <p:cNvSpPr/>
            <p:nvPr/>
          </p:nvSpPr>
          <p:spPr>
            <a:xfrm>
              <a:off x="57335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5"/>
            <p:cNvSpPr/>
            <p:nvPr/>
          </p:nvSpPr>
          <p:spPr>
            <a:xfrm>
              <a:off x="63142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5"/>
            <p:cNvSpPr/>
            <p:nvPr/>
          </p:nvSpPr>
          <p:spPr>
            <a:xfrm>
              <a:off x="57335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5"/>
            <p:cNvSpPr/>
            <p:nvPr/>
          </p:nvSpPr>
          <p:spPr>
            <a:xfrm>
              <a:off x="63142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5"/>
            <p:cNvSpPr/>
            <p:nvPr/>
          </p:nvSpPr>
          <p:spPr>
            <a:xfrm>
              <a:off x="57335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5"/>
            <p:cNvSpPr/>
            <p:nvPr/>
          </p:nvSpPr>
          <p:spPr>
            <a:xfrm>
              <a:off x="63142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5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5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5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5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5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5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5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5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5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5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5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5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5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5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5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5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5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5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5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5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5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5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5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5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5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5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5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5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5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5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5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5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5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5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5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5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5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5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5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5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5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5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5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5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5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5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5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5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5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5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5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5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5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5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5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5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5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5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5"/>
            <p:cNvSpPr/>
            <p:nvPr/>
          </p:nvSpPr>
          <p:spPr>
            <a:xfrm>
              <a:off x="34099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5"/>
            <p:cNvSpPr/>
            <p:nvPr/>
          </p:nvSpPr>
          <p:spPr>
            <a:xfrm>
              <a:off x="399063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5"/>
            <p:cNvSpPr/>
            <p:nvPr/>
          </p:nvSpPr>
          <p:spPr>
            <a:xfrm>
              <a:off x="10862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5"/>
            <p:cNvSpPr/>
            <p:nvPr/>
          </p:nvSpPr>
          <p:spPr>
            <a:xfrm>
              <a:off x="1666989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5"/>
            <p:cNvSpPr/>
            <p:nvPr/>
          </p:nvSpPr>
          <p:spPr>
            <a:xfrm>
              <a:off x="282882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5"/>
            <p:cNvSpPr/>
            <p:nvPr/>
          </p:nvSpPr>
          <p:spPr>
            <a:xfrm>
              <a:off x="2248097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5"/>
            <p:cNvSpPr/>
            <p:nvPr/>
          </p:nvSpPr>
          <p:spPr>
            <a:xfrm>
              <a:off x="505172" y="1120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5"/>
            <p:cNvSpPr/>
            <p:nvPr/>
          </p:nvSpPr>
          <p:spPr>
            <a:xfrm>
              <a:off x="34099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5"/>
            <p:cNvSpPr/>
            <p:nvPr/>
          </p:nvSpPr>
          <p:spPr>
            <a:xfrm>
              <a:off x="10862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5"/>
            <p:cNvSpPr/>
            <p:nvPr/>
          </p:nvSpPr>
          <p:spPr>
            <a:xfrm>
              <a:off x="1666989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5"/>
            <p:cNvSpPr/>
            <p:nvPr/>
          </p:nvSpPr>
          <p:spPr>
            <a:xfrm>
              <a:off x="282882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5"/>
            <p:cNvSpPr/>
            <p:nvPr/>
          </p:nvSpPr>
          <p:spPr>
            <a:xfrm>
              <a:off x="2248097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5"/>
            <p:cNvSpPr/>
            <p:nvPr/>
          </p:nvSpPr>
          <p:spPr>
            <a:xfrm>
              <a:off x="505172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85"/>
          <p:cNvSpPr txBox="1"/>
          <p:nvPr>
            <p:ph idx="1" type="subTitle"/>
          </p:nvPr>
        </p:nvSpPr>
        <p:spPr>
          <a:xfrm>
            <a:off x="1337975" y="2504135"/>
            <a:ext cx="29838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552" name="Google Shape;552;p85"/>
          <p:cNvSpPr txBox="1"/>
          <p:nvPr>
            <p:ph type="title"/>
          </p:nvPr>
        </p:nvSpPr>
        <p:spPr>
          <a:xfrm>
            <a:off x="1087800" y="1704224"/>
            <a:ext cx="34842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86"/>
          <p:cNvGrpSpPr/>
          <p:nvPr/>
        </p:nvGrpSpPr>
        <p:grpSpPr>
          <a:xfrm>
            <a:off x="5734112" y="-41318"/>
            <a:ext cx="3484627" cy="5226443"/>
            <a:chOff x="5734112" y="-41318"/>
            <a:chExt cx="3484627" cy="5226443"/>
          </a:xfrm>
        </p:grpSpPr>
        <p:sp>
          <p:nvSpPr>
            <p:cNvPr id="555" name="Google Shape;555;p86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6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6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6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6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6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6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6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6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6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6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6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6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6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6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6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6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6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6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6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6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6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6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6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6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6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6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6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6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6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6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6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6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6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6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6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6"/>
            <p:cNvSpPr/>
            <p:nvPr/>
          </p:nvSpPr>
          <p:spPr>
            <a:xfrm>
              <a:off x="57341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6"/>
            <p:cNvSpPr/>
            <p:nvPr/>
          </p:nvSpPr>
          <p:spPr>
            <a:xfrm>
              <a:off x="63148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6"/>
            <p:cNvSpPr/>
            <p:nvPr/>
          </p:nvSpPr>
          <p:spPr>
            <a:xfrm>
              <a:off x="57341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6"/>
            <p:cNvSpPr/>
            <p:nvPr/>
          </p:nvSpPr>
          <p:spPr>
            <a:xfrm>
              <a:off x="63148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6"/>
            <p:cNvSpPr/>
            <p:nvPr/>
          </p:nvSpPr>
          <p:spPr>
            <a:xfrm>
              <a:off x="57341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6"/>
            <p:cNvSpPr/>
            <p:nvPr/>
          </p:nvSpPr>
          <p:spPr>
            <a:xfrm>
              <a:off x="63148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6"/>
            <p:cNvSpPr/>
            <p:nvPr/>
          </p:nvSpPr>
          <p:spPr>
            <a:xfrm>
              <a:off x="57341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6"/>
            <p:cNvSpPr/>
            <p:nvPr/>
          </p:nvSpPr>
          <p:spPr>
            <a:xfrm>
              <a:off x="63148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6"/>
            <p:cNvSpPr/>
            <p:nvPr/>
          </p:nvSpPr>
          <p:spPr>
            <a:xfrm>
              <a:off x="57341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6"/>
            <p:cNvSpPr/>
            <p:nvPr/>
          </p:nvSpPr>
          <p:spPr>
            <a:xfrm>
              <a:off x="63148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6"/>
            <p:cNvSpPr/>
            <p:nvPr/>
          </p:nvSpPr>
          <p:spPr>
            <a:xfrm>
              <a:off x="57341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6"/>
            <p:cNvSpPr/>
            <p:nvPr/>
          </p:nvSpPr>
          <p:spPr>
            <a:xfrm>
              <a:off x="63148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6"/>
            <p:cNvSpPr/>
            <p:nvPr/>
          </p:nvSpPr>
          <p:spPr>
            <a:xfrm>
              <a:off x="57341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6"/>
            <p:cNvSpPr/>
            <p:nvPr/>
          </p:nvSpPr>
          <p:spPr>
            <a:xfrm>
              <a:off x="63148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6"/>
            <p:cNvSpPr/>
            <p:nvPr/>
          </p:nvSpPr>
          <p:spPr>
            <a:xfrm>
              <a:off x="57341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6"/>
            <p:cNvSpPr/>
            <p:nvPr/>
          </p:nvSpPr>
          <p:spPr>
            <a:xfrm>
              <a:off x="63148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6"/>
            <p:cNvSpPr/>
            <p:nvPr/>
          </p:nvSpPr>
          <p:spPr>
            <a:xfrm>
              <a:off x="57341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6"/>
            <p:cNvSpPr/>
            <p:nvPr/>
          </p:nvSpPr>
          <p:spPr>
            <a:xfrm>
              <a:off x="63148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86"/>
          <p:cNvSpPr txBox="1"/>
          <p:nvPr>
            <p:ph idx="1" type="subTitle"/>
          </p:nvPr>
        </p:nvSpPr>
        <p:spPr>
          <a:xfrm>
            <a:off x="1087750" y="2495550"/>
            <a:ext cx="29838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610" name="Google Shape;610;p86"/>
          <p:cNvSpPr txBox="1"/>
          <p:nvPr>
            <p:ph type="title"/>
          </p:nvPr>
        </p:nvSpPr>
        <p:spPr>
          <a:xfrm>
            <a:off x="1087750" y="1707446"/>
            <a:ext cx="37359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7"/>
          <p:cNvSpPr txBox="1"/>
          <p:nvPr>
            <p:ph type="title"/>
          </p:nvPr>
        </p:nvSpPr>
        <p:spPr>
          <a:xfrm>
            <a:off x="3405600" y="3419200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3" name="Google Shape;613;p87"/>
          <p:cNvSpPr txBox="1"/>
          <p:nvPr>
            <p:ph idx="1" type="subTitle"/>
          </p:nvPr>
        </p:nvSpPr>
        <p:spPr>
          <a:xfrm>
            <a:off x="3405825" y="1788400"/>
            <a:ext cx="5025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1_1_1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88"/>
          <p:cNvGrpSpPr/>
          <p:nvPr/>
        </p:nvGrpSpPr>
        <p:grpSpPr>
          <a:xfrm>
            <a:off x="-75553" y="-41318"/>
            <a:ext cx="9294292" cy="5226443"/>
            <a:chOff x="-75553" y="-41318"/>
            <a:chExt cx="9294292" cy="5226443"/>
          </a:xfrm>
        </p:grpSpPr>
        <p:sp>
          <p:nvSpPr>
            <p:cNvPr id="616" name="Google Shape;616;p88"/>
            <p:cNvSpPr/>
            <p:nvPr/>
          </p:nvSpPr>
          <p:spPr>
            <a:xfrm>
              <a:off x="689567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8"/>
            <p:cNvSpPr/>
            <p:nvPr/>
          </p:nvSpPr>
          <p:spPr>
            <a:xfrm>
              <a:off x="747638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8"/>
            <p:cNvSpPr/>
            <p:nvPr/>
          </p:nvSpPr>
          <p:spPr>
            <a:xfrm>
              <a:off x="689566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8"/>
            <p:cNvSpPr/>
            <p:nvPr/>
          </p:nvSpPr>
          <p:spPr>
            <a:xfrm>
              <a:off x="747637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8"/>
            <p:cNvSpPr/>
            <p:nvPr/>
          </p:nvSpPr>
          <p:spPr>
            <a:xfrm>
              <a:off x="689567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8"/>
            <p:cNvSpPr/>
            <p:nvPr/>
          </p:nvSpPr>
          <p:spPr>
            <a:xfrm>
              <a:off x="747638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8"/>
            <p:cNvSpPr/>
            <p:nvPr/>
          </p:nvSpPr>
          <p:spPr>
            <a:xfrm>
              <a:off x="689567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8"/>
            <p:cNvSpPr/>
            <p:nvPr/>
          </p:nvSpPr>
          <p:spPr>
            <a:xfrm>
              <a:off x="747638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8"/>
            <p:cNvSpPr/>
            <p:nvPr/>
          </p:nvSpPr>
          <p:spPr>
            <a:xfrm>
              <a:off x="689567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8"/>
            <p:cNvSpPr/>
            <p:nvPr/>
          </p:nvSpPr>
          <p:spPr>
            <a:xfrm>
              <a:off x="747638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8"/>
            <p:cNvSpPr/>
            <p:nvPr/>
          </p:nvSpPr>
          <p:spPr>
            <a:xfrm>
              <a:off x="68956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8"/>
            <p:cNvSpPr/>
            <p:nvPr/>
          </p:nvSpPr>
          <p:spPr>
            <a:xfrm>
              <a:off x="74763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8"/>
            <p:cNvSpPr/>
            <p:nvPr/>
          </p:nvSpPr>
          <p:spPr>
            <a:xfrm>
              <a:off x="689567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8"/>
            <p:cNvSpPr/>
            <p:nvPr/>
          </p:nvSpPr>
          <p:spPr>
            <a:xfrm>
              <a:off x="747638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8"/>
            <p:cNvSpPr/>
            <p:nvPr/>
          </p:nvSpPr>
          <p:spPr>
            <a:xfrm>
              <a:off x="689567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8"/>
            <p:cNvSpPr/>
            <p:nvPr/>
          </p:nvSpPr>
          <p:spPr>
            <a:xfrm>
              <a:off x="747638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8"/>
            <p:cNvSpPr/>
            <p:nvPr/>
          </p:nvSpPr>
          <p:spPr>
            <a:xfrm>
              <a:off x="689567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8"/>
            <p:cNvSpPr/>
            <p:nvPr/>
          </p:nvSpPr>
          <p:spPr>
            <a:xfrm>
              <a:off x="747638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8"/>
            <p:cNvSpPr/>
            <p:nvPr/>
          </p:nvSpPr>
          <p:spPr>
            <a:xfrm>
              <a:off x="80572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8"/>
            <p:cNvSpPr/>
            <p:nvPr/>
          </p:nvSpPr>
          <p:spPr>
            <a:xfrm>
              <a:off x="86379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8"/>
            <p:cNvSpPr/>
            <p:nvPr/>
          </p:nvSpPr>
          <p:spPr>
            <a:xfrm>
              <a:off x="80572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8"/>
            <p:cNvSpPr/>
            <p:nvPr/>
          </p:nvSpPr>
          <p:spPr>
            <a:xfrm>
              <a:off x="86379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8"/>
            <p:cNvSpPr/>
            <p:nvPr/>
          </p:nvSpPr>
          <p:spPr>
            <a:xfrm>
              <a:off x="80572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8"/>
            <p:cNvSpPr/>
            <p:nvPr/>
          </p:nvSpPr>
          <p:spPr>
            <a:xfrm>
              <a:off x="86379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8"/>
            <p:cNvSpPr/>
            <p:nvPr/>
          </p:nvSpPr>
          <p:spPr>
            <a:xfrm>
              <a:off x="80572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8"/>
            <p:cNvSpPr/>
            <p:nvPr/>
          </p:nvSpPr>
          <p:spPr>
            <a:xfrm>
              <a:off x="86379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8"/>
            <p:cNvSpPr/>
            <p:nvPr/>
          </p:nvSpPr>
          <p:spPr>
            <a:xfrm>
              <a:off x="80572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8"/>
            <p:cNvSpPr/>
            <p:nvPr/>
          </p:nvSpPr>
          <p:spPr>
            <a:xfrm>
              <a:off x="86379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8"/>
            <p:cNvSpPr/>
            <p:nvPr/>
          </p:nvSpPr>
          <p:spPr>
            <a:xfrm>
              <a:off x="80572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8"/>
            <p:cNvSpPr/>
            <p:nvPr/>
          </p:nvSpPr>
          <p:spPr>
            <a:xfrm>
              <a:off x="86379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8"/>
            <p:cNvSpPr/>
            <p:nvPr/>
          </p:nvSpPr>
          <p:spPr>
            <a:xfrm>
              <a:off x="80572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8"/>
            <p:cNvSpPr/>
            <p:nvPr/>
          </p:nvSpPr>
          <p:spPr>
            <a:xfrm>
              <a:off x="86379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8"/>
            <p:cNvSpPr/>
            <p:nvPr/>
          </p:nvSpPr>
          <p:spPr>
            <a:xfrm>
              <a:off x="80572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8"/>
            <p:cNvSpPr/>
            <p:nvPr/>
          </p:nvSpPr>
          <p:spPr>
            <a:xfrm>
              <a:off x="86379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8"/>
            <p:cNvSpPr/>
            <p:nvPr/>
          </p:nvSpPr>
          <p:spPr>
            <a:xfrm>
              <a:off x="80572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8"/>
            <p:cNvSpPr/>
            <p:nvPr/>
          </p:nvSpPr>
          <p:spPr>
            <a:xfrm>
              <a:off x="86379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8"/>
            <p:cNvSpPr/>
            <p:nvPr/>
          </p:nvSpPr>
          <p:spPr>
            <a:xfrm>
              <a:off x="4572022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8"/>
            <p:cNvSpPr/>
            <p:nvPr/>
          </p:nvSpPr>
          <p:spPr>
            <a:xfrm>
              <a:off x="5152739" y="460432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8"/>
            <p:cNvSpPr/>
            <p:nvPr/>
          </p:nvSpPr>
          <p:spPr>
            <a:xfrm>
              <a:off x="4572012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8"/>
            <p:cNvSpPr/>
            <p:nvPr/>
          </p:nvSpPr>
          <p:spPr>
            <a:xfrm>
              <a:off x="5152725" y="-41318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8"/>
            <p:cNvSpPr/>
            <p:nvPr/>
          </p:nvSpPr>
          <p:spPr>
            <a:xfrm>
              <a:off x="4572022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8"/>
            <p:cNvSpPr/>
            <p:nvPr/>
          </p:nvSpPr>
          <p:spPr>
            <a:xfrm>
              <a:off x="5152739" y="539400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8"/>
            <p:cNvSpPr/>
            <p:nvPr/>
          </p:nvSpPr>
          <p:spPr>
            <a:xfrm>
              <a:off x="4572022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8"/>
            <p:cNvSpPr/>
            <p:nvPr/>
          </p:nvSpPr>
          <p:spPr>
            <a:xfrm>
              <a:off x="5152739" y="1120101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8"/>
            <p:cNvSpPr/>
            <p:nvPr/>
          </p:nvSpPr>
          <p:spPr>
            <a:xfrm>
              <a:off x="4572022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8"/>
            <p:cNvSpPr/>
            <p:nvPr/>
          </p:nvSpPr>
          <p:spPr>
            <a:xfrm>
              <a:off x="5152739" y="1700802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8"/>
            <p:cNvSpPr/>
            <p:nvPr/>
          </p:nvSpPr>
          <p:spPr>
            <a:xfrm>
              <a:off x="45720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8"/>
            <p:cNvSpPr/>
            <p:nvPr/>
          </p:nvSpPr>
          <p:spPr>
            <a:xfrm>
              <a:off x="51527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8"/>
            <p:cNvSpPr/>
            <p:nvPr/>
          </p:nvSpPr>
          <p:spPr>
            <a:xfrm>
              <a:off x="4572022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8"/>
            <p:cNvSpPr/>
            <p:nvPr/>
          </p:nvSpPr>
          <p:spPr>
            <a:xfrm>
              <a:off x="5152739" y="2862205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8"/>
            <p:cNvSpPr/>
            <p:nvPr/>
          </p:nvSpPr>
          <p:spPr>
            <a:xfrm>
              <a:off x="4572022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8"/>
            <p:cNvSpPr/>
            <p:nvPr/>
          </p:nvSpPr>
          <p:spPr>
            <a:xfrm>
              <a:off x="5152739" y="3442906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8"/>
            <p:cNvSpPr/>
            <p:nvPr/>
          </p:nvSpPr>
          <p:spPr>
            <a:xfrm>
              <a:off x="4572022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8"/>
            <p:cNvSpPr/>
            <p:nvPr/>
          </p:nvSpPr>
          <p:spPr>
            <a:xfrm>
              <a:off x="5152739" y="402360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0" name="Google Shape;670;p88"/>
            <p:cNvGrpSpPr/>
            <p:nvPr/>
          </p:nvGrpSpPr>
          <p:grpSpPr>
            <a:xfrm>
              <a:off x="5733562" y="-41318"/>
              <a:ext cx="1161527" cy="5226443"/>
              <a:chOff x="8057212" y="-41318"/>
              <a:chExt cx="1161527" cy="5226443"/>
            </a:xfrm>
          </p:grpSpPr>
          <p:sp>
            <p:nvSpPr>
              <p:cNvPr id="671" name="Google Shape;671;p88"/>
              <p:cNvSpPr/>
              <p:nvPr/>
            </p:nvSpPr>
            <p:spPr>
              <a:xfrm>
                <a:off x="8057222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88"/>
              <p:cNvSpPr/>
              <p:nvPr/>
            </p:nvSpPr>
            <p:spPr>
              <a:xfrm>
                <a:off x="8637939" y="460432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88"/>
              <p:cNvSpPr/>
              <p:nvPr/>
            </p:nvSpPr>
            <p:spPr>
              <a:xfrm>
                <a:off x="8057212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88"/>
              <p:cNvSpPr/>
              <p:nvPr/>
            </p:nvSpPr>
            <p:spPr>
              <a:xfrm>
                <a:off x="8637925" y="-41318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88"/>
              <p:cNvSpPr/>
              <p:nvPr/>
            </p:nvSpPr>
            <p:spPr>
              <a:xfrm>
                <a:off x="8057222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88"/>
              <p:cNvSpPr/>
              <p:nvPr/>
            </p:nvSpPr>
            <p:spPr>
              <a:xfrm>
                <a:off x="8637939" y="539400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88"/>
              <p:cNvSpPr/>
              <p:nvPr/>
            </p:nvSpPr>
            <p:spPr>
              <a:xfrm>
                <a:off x="8057222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88"/>
              <p:cNvSpPr/>
              <p:nvPr/>
            </p:nvSpPr>
            <p:spPr>
              <a:xfrm>
                <a:off x="8637939" y="1120101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88"/>
              <p:cNvSpPr/>
              <p:nvPr/>
            </p:nvSpPr>
            <p:spPr>
              <a:xfrm>
                <a:off x="8057222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88"/>
              <p:cNvSpPr/>
              <p:nvPr/>
            </p:nvSpPr>
            <p:spPr>
              <a:xfrm>
                <a:off x="8637939" y="1700802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88"/>
              <p:cNvSpPr/>
              <p:nvPr/>
            </p:nvSpPr>
            <p:spPr>
              <a:xfrm>
                <a:off x="8057222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88"/>
              <p:cNvSpPr/>
              <p:nvPr/>
            </p:nvSpPr>
            <p:spPr>
              <a:xfrm>
                <a:off x="8637939" y="2281503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88"/>
              <p:cNvSpPr/>
              <p:nvPr/>
            </p:nvSpPr>
            <p:spPr>
              <a:xfrm>
                <a:off x="8057222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88"/>
              <p:cNvSpPr/>
              <p:nvPr/>
            </p:nvSpPr>
            <p:spPr>
              <a:xfrm>
                <a:off x="8637939" y="2862205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88"/>
              <p:cNvSpPr/>
              <p:nvPr/>
            </p:nvSpPr>
            <p:spPr>
              <a:xfrm>
                <a:off x="8057222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88"/>
              <p:cNvSpPr/>
              <p:nvPr/>
            </p:nvSpPr>
            <p:spPr>
              <a:xfrm>
                <a:off x="8637939" y="3442906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88"/>
              <p:cNvSpPr/>
              <p:nvPr/>
            </p:nvSpPr>
            <p:spPr>
              <a:xfrm>
                <a:off x="8057222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88"/>
              <p:cNvSpPr/>
              <p:nvPr/>
            </p:nvSpPr>
            <p:spPr>
              <a:xfrm>
                <a:off x="8637939" y="4023607"/>
                <a:ext cx="580800" cy="580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9" name="Google Shape;689;p88"/>
            <p:cNvSpPr/>
            <p:nvPr/>
          </p:nvSpPr>
          <p:spPr>
            <a:xfrm>
              <a:off x="34099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88"/>
            <p:cNvSpPr/>
            <p:nvPr/>
          </p:nvSpPr>
          <p:spPr>
            <a:xfrm>
              <a:off x="399063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8"/>
            <p:cNvSpPr/>
            <p:nvPr/>
          </p:nvSpPr>
          <p:spPr>
            <a:xfrm>
              <a:off x="10862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8"/>
            <p:cNvSpPr/>
            <p:nvPr/>
          </p:nvSpPr>
          <p:spPr>
            <a:xfrm>
              <a:off x="1666989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8"/>
            <p:cNvSpPr/>
            <p:nvPr/>
          </p:nvSpPr>
          <p:spPr>
            <a:xfrm>
              <a:off x="282882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8"/>
            <p:cNvSpPr/>
            <p:nvPr/>
          </p:nvSpPr>
          <p:spPr>
            <a:xfrm>
              <a:off x="2248097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8"/>
            <p:cNvSpPr/>
            <p:nvPr/>
          </p:nvSpPr>
          <p:spPr>
            <a:xfrm>
              <a:off x="505172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8"/>
            <p:cNvSpPr/>
            <p:nvPr/>
          </p:nvSpPr>
          <p:spPr>
            <a:xfrm>
              <a:off x="-75553" y="22815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8"/>
            <p:cNvSpPr/>
            <p:nvPr/>
          </p:nvSpPr>
          <p:spPr>
            <a:xfrm>
              <a:off x="34099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8"/>
            <p:cNvSpPr/>
            <p:nvPr/>
          </p:nvSpPr>
          <p:spPr>
            <a:xfrm>
              <a:off x="399063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88"/>
            <p:cNvSpPr/>
            <p:nvPr/>
          </p:nvSpPr>
          <p:spPr>
            <a:xfrm>
              <a:off x="10862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8"/>
            <p:cNvSpPr/>
            <p:nvPr/>
          </p:nvSpPr>
          <p:spPr>
            <a:xfrm>
              <a:off x="1666989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8"/>
            <p:cNvSpPr/>
            <p:nvPr/>
          </p:nvSpPr>
          <p:spPr>
            <a:xfrm>
              <a:off x="282882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8"/>
            <p:cNvSpPr/>
            <p:nvPr/>
          </p:nvSpPr>
          <p:spPr>
            <a:xfrm>
              <a:off x="2248097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8"/>
            <p:cNvSpPr/>
            <p:nvPr/>
          </p:nvSpPr>
          <p:spPr>
            <a:xfrm>
              <a:off x="505172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8"/>
            <p:cNvSpPr/>
            <p:nvPr/>
          </p:nvSpPr>
          <p:spPr>
            <a:xfrm>
              <a:off x="-75553" y="2862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8"/>
            <p:cNvSpPr/>
            <p:nvPr/>
          </p:nvSpPr>
          <p:spPr>
            <a:xfrm>
              <a:off x="34099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8"/>
            <p:cNvSpPr/>
            <p:nvPr/>
          </p:nvSpPr>
          <p:spPr>
            <a:xfrm>
              <a:off x="399063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8"/>
            <p:cNvSpPr/>
            <p:nvPr/>
          </p:nvSpPr>
          <p:spPr>
            <a:xfrm>
              <a:off x="10862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8"/>
            <p:cNvSpPr/>
            <p:nvPr/>
          </p:nvSpPr>
          <p:spPr>
            <a:xfrm>
              <a:off x="1666989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8"/>
            <p:cNvSpPr/>
            <p:nvPr/>
          </p:nvSpPr>
          <p:spPr>
            <a:xfrm>
              <a:off x="282882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8"/>
            <p:cNvSpPr/>
            <p:nvPr/>
          </p:nvSpPr>
          <p:spPr>
            <a:xfrm>
              <a:off x="2248097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8"/>
            <p:cNvSpPr/>
            <p:nvPr/>
          </p:nvSpPr>
          <p:spPr>
            <a:xfrm>
              <a:off x="505172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8"/>
            <p:cNvSpPr/>
            <p:nvPr/>
          </p:nvSpPr>
          <p:spPr>
            <a:xfrm>
              <a:off x="-75553" y="34429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8"/>
            <p:cNvSpPr/>
            <p:nvPr/>
          </p:nvSpPr>
          <p:spPr>
            <a:xfrm>
              <a:off x="34099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8"/>
            <p:cNvSpPr/>
            <p:nvPr/>
          </p:nvSpPr>
          <p:spPr>
            <a:xfrm>
              <a:off x="399063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8"/>
            <p:cNvSpPr/>
            <p:nvPr/>
          </p:nvSpPr>
          <p:spPr>
            <a:xfrm>
              <a:off x="10862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8"/>
            <p:cNvSpPr/>
            <p:nvPr/>
          </p:nvSpPr>
          <p:spPr>
            <a:xfrm>
              <a:off x="1666989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8"/>
            <p:cNvSpPr/>
            <p:nvPr/>
          </p:nvSpPr>
          <p:spPr>
            <a:xfrm>
              <a:off x="282882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8"/>
            <p:cNvSpPr/>
            <p:nvPr/>
          </p:nvSpPr>
          <p:spPr>
            <a:xfrm>
              <a:off x="2248097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8"/>
            <p:cNvSpPr/>
            <p:nvPr/>
          </p:nvSpPr>
          <p:spPr>
            <a:xfrm>
              <a:off x="505172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8"/>
            <p:cNvSpPr/>
            <p:nvPr/>
          </p:nvSpPr>
          <p:spPr>
            <a:xfrm>
              <a:off x="-75553" y="4023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8"/>
            <p:cNvSpPr/>
            <p:nvPr/>
          </p:nvSpPr>
          <p:spPr>
            <a:xfrm>
              <a:off x="34099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8"/>
            <p:cNvSpPr/>
            <p:nvPr/>
          </p:nvSpPr>
          <p:spPr>
            <a:xfrm>
              <a:off x="399063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88"/>
            <p:cNvSpPr/>
            <p:nvPr/>
          </p:nvSpPr>
          <p:spPr>
            <a:xfrm>
              <a:off x="10862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8"/>
            <p:cNvSpPr/>
            <p:nvPr/>
          </p:nvSpPr>
          <p:spPr>
            <a:xfrm>
              <a:off x="1666989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8"/>
            <p:cNvSpPr/>
            <p:nvPr/>
          </p:nvSpPr>
          <p:spPr>
            <a:xfrm>
              <a:off x="282882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8"/>
            <p:cNvSpPr/>
            <p:nvPr/>
          </p:nvSpPr>
          <p:spPr>
            <a:xfrm>
              <a:off x="2248097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8"/>
            <p:cNvSpPr/>
            <p:nvPr/>
          </p:nvSpPr>
          <p:spPr>
            <a:xfrm>
              <a:off x="505172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8"/>
            <p:cNvSpPr/>
            <p:nvPr/>
          </p:nvSpPr>
          <p:spPr>
            <a:xfrm>
              <a:off x="-75553" y="46041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8"/>
            <p:cNvSpPr/>
            <p:nvPr/>
          </p:nvSpPr>
          <p:spPr>
            <a:xfrm>
              <a:off x="-75553" y="-410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8"/>
            <p:cNvSpPr/>
            <p:nvPr/>
          </p:nvSpPr>
          <p:spPr>
            <a:xfrm>
              <a:off x="-75553" y="5396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8"/>
            <p:cNvSpPr/>
            <p:nvPr/>
          </p:nvSpPr>
          <p:spPr>
            <a:xfrm>
              <a:off x="-75553" y="11203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8"/>
            <p:cNvSpPr/>
            <p:nvPr/>
          </p:nvSpPr>
          <p:spPr>
            <a:xfrm>
              <a:off x="-75553" y="17008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8"/>
            <p:cNvSpPr/>
            <p:nvPr/>
          </p:nvSpPr>
          <p:spPr>
            <a:xfrm>
              <a:off x="34099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8"/>
            <p:cNvSpPr/>
            <p:nvPr/>
          </p:nvSpPr>
          <p:spPr>
            <a:xfrm>
              <a:off x="399063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8"/>
            <p:cNvSpPr/>
            <p:nvPr/>
          </p:nvSpPr>
          <p:spPr>
            <a:xfrm>
              <a:off x="10862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8"/>
            <p:cNvSpPr/>
            <p:nvPr/>
          </p:nvSpPr>
          <p:spPr>
            <a:xfrm>
              <a:off x="1666989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8"/>
            <p:cNvSpPr/>
            <p:nvPr/>
          </p:nvSpPr>
          <p:spPr>
            <a:xfrm>
              <a:off x="282882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8"/>
            <p:cNvSpPr/>
            <p:nvPr/>
          </p:nvSpPr>
          <p:spPr>
            <a:xfrm>
              <a:off x="2248097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8"/>
            <p:cNvSpPr/>
            <p:nvPr/>
          </p:nvSpPr>
          <p:spPr>
            <a:xfrm>
              <a:off x="505172" y="-40897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8"/>
            <p:cNvSpPr/>
            <p:nvPr/>
          </p:nvSpPr>
          <p:spPr>
            <a:xfrm>
              <a:off x="34099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8"/>
            <p:cNvSpPr/>
            <p:nvPr/>
          </p:nvSpPr>
          <p:spPr>
            <a:xfrm>
              <a:off x="399063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8"/>
            <p:cNvSpPr/>
            <p:nvPr/>
          </p:nvSpPr>
          <p:spPr>
            <a:xfrm>
              <a:off x="10862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8"/>
            <p:cNvSpPr/>
            <p:nvPr/>
          </p:nvSpPr>
          <p:spPr>
            <a:xfrm>
              <a:off x="1666989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8"/>
            <p:cNvSpPr/>
            <p:nvPr/>
          </p:nvSpPr>
          <p:spPr>
            <a:xfrm>
              <a:off x="282882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8"/>
            <p:cNvSpPr/>
            <p:nvPr/>
          </p:nvSpPr>
          <p:spPr>
            <a:xfrm>
              <a:off x="2248097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8"/>
            <p:cNvSpPr/>
            <p:nvPr/>
          </p:nvSpPr>
          <p:spPr>
            <a:xfrm>
              <a:off x="505172" y="5394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8"/>
            <p:cNvSpPr/>
            <p:nvPr/>
          </p:nvSpPr>
          <p:spPr>
            <a:xfrm>
              <a:off x="34099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8"/>
            <p:cNvSpPr/>
            <p:nvPr/>
          </p:nvSpPr>
          <p:spPr>
            <a:xfrm>
              <a:off x="399063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8"/>
            <p:cNvSpPr/>
            <p:nvPr/>
          </p:nvSpPr>
          <p:spPr>
            <a:xfrm>
              <a:off x="10862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8"/>
            <p:cNvSpPr/>
            <p:nvPr/>
          </p:nvSpPr>
          <p:spPr>
            <a:xfrm>
              <a:off x="1666989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8"/>
            <p:cNvSpPr/>
            <p:nvPr/>
          </p:nvSpPr>
          <p:spPr>
            <a:xfrm>
              <a:off x="282882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8"/>
            <p:cNvSpPr/>
            <p:nvPr/>
          </p:nvSpPr>
          <p:spPr>
            <a:xfrm>
              <a:off x="2248097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8"/>
            <p:cNvSpPr/>
            <p:nvPr/>
          </p:nvSpPr>
          <p:spPr>
            <a:xfrm>
              <a:off x="505172" y="1120203"/>
              <a:ext cx="580800" cy="580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88"/>
          <p:cNvSpPr/>
          <p:nvPr/>
        </p:nvSpPr>
        <p:spPr>
          <a:xfrm>
            <a:off x="1087425" y="1120050"/>
            <a:ext cx="6970800" cy="290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88"/>
          <p:cNvSpPr txBox="1"/>
          <p:nvPr>
            <p:ph idx="1" type="subTitle"/>
          </p:nvPr>
        </p:nvSpPr>
        <p:spPr>
          <a:xfrm>
            <a:off x="1723482" y="1513500"/>
            <a:ext cx="5697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6" name="Google Shape;756;p88"/>
          <p:cNvSpPr txBox="1"/>
          <p:nvPr>
            <p:ph type="title"/>
          </p:nvPr>
        </p:nvSpPr>
        <p:spPr>
          <a:xfrm>
            <a:off x="1723227" y="3144300"/>
            <a:ext cx="5697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79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Dosis"/>
              <a:buChar char="■"/>
              <a:defRPr b="0" i="0" sz="16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6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1"/>
          <p:cNvSpPr txBox="1"/>
          <p:nvPr>
            <p:ph type="ctrTitle"/>
          </p:nvPr>
        </p:nvSpPr>
        <p:spPr>
          <a:xfrm>
            <a:off x="650313" y="740900"/>
            <a:ext cx="29994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8600">
                <a:solidFill>
                  <a:schemeClr val="dk1"/>
                </a:solidFill>
              </a:rPr>
              <a:t>MODERN</a:t>
            </a:r>
            <a:br>
              <a:rPr lang="en" sz="8600">
                <a:solidFill>
                  <a:schemeClr val="dk1"/>
                </a:solidFill>
              </a:rPr>
            </a:br>
            <a:r>
              <a:rPr lang="en" sz="8600">
                <a:solidFill>
                  <a:schemeClr val="dk1"/>
                </a:solidFill>
              </a:rPr>
              <a:t>INDOOR</a:t>
            </a:r>
            <a:r>
              <a:rPr lang="en" sz="8300">
                <a:solidFill>
                  <a:schemeClr val="dk1"/>
                </a:solidFill>
              </a:rPr>
              <a:t> </a:t>
            </a:r>
            <a:r>
              <a:rPr lang="en" sz="9400">
                <a:solidFill>
                  <a:schemeClr val="accent1"/>
                </a:solidFill>
              </a:rPr>
              <a:t>PLANTS</a:t>
            </a:r>
            <a:endParaRPr sz="12200">
              <a:solidFill>
                <a:schemeClr val="dk1"/>
              </a:solidFill>
            </a:endParaRPr>
          </a:p>
        </p:txBody>
      </p:sp>
      <p:sp>
        <p:nvSpPr>
          <p:cNvPr id="3568" name="Google Shape;3568;p1"/>
          <p:cNvSpPr txBox="1"/>
          <p:nvPr>
            <p:ph idx="1" type="subTitle"/>
          </p:nvPr>
        </p:nvSpPr>
        <p:spPr>
          <a:xfrm>
            <a:off x="238500" y="3733175"/>
            <a:ext cx="4230900" cy="69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900">
                <a:latin typeface="Mako"/>
                <a:ea typeface="Mako"/>
                <a:cs typeface="Mako"/>
                <a:sym typeface="Mako"/>
              </a:rPr>
              <a:t>TerminalX Technologies</a:t>
            </a:r>
            <a:endParaRPr sz="2900">
              <a:latin typeface="Mako"/>
              <a:ea typeface="Mako"/>
              <a:cs typeface="Mako"/>
              <a:sym typeface="Mako"/>
            </a:endParaRPr>
          </a:p>
        </p:txBody>
      </p:sp>
      <p:pic>
        <p:nvPicPr>
          <p:cNvPr descr="Creating a Plant Oasis At Home — black &amp; blooms" id="3569" name="Google Shape;356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0"/>
            <a:ext cx="3429000" cy="514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3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" name="Google Shape;35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0650" y="184000"/>
            <a:ext cx="7314824" cy="4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5" name="Google Shape;3575;p8"/>
          <p:cNvSpPr txBox="1"/>
          <p:nvPr>
            <p:ph type="title"/>
          </p:nvPr>
        </p:nvSpPr>
        <p:spPr>
          <a:xfrm>
            <a:off x="3405825" y="308225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1"/>
                </a:solidFill>
              </a:rPr>
              <a:t>— Syngonium</a:t>
            </a:r>
            <a:r>
              <a:rPr lang="en"/>
              <a:t> Plant</a:t>
            </a:r>
            <a:endParaRPr/>
          </a:p>
        </p:txBody>
      </p:sp>
      <p:sp>
        <p:nvSpPr>
          <p:cNvPr id="3576" name="Google Shape;3576;p8"/>
          <p:cNvSpPr txBox="1"/>
          <p:nvPr>
            <p:ph idx="1" type="subTitle"/>
          </p:nvPr>
        </p:nvSpPr>
        <p:spPr>
          <a:xfrm>
            <a:off x="3741925" y="1130850"/>
            <a:ext cx="5025300" cy="36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Syngonium plants are not just decorative, they have the ability to cleanse the air you, breathe and act as anti-pollutants. These plants can reduce components of indoor air pollution, even volatile organic compounds such as benzene, formaldehyde,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toluene, and xylene.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0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g2014f80e9c3_0_4"/>
          <p:cNvSpPr txBox="1"/>
          <p:nvPr>
            <p:ph type="title"/>
          </p:nvPr>
        </p:nvSpPr>
        <p:spPr>
          <a:xfrm>
            <a:off x="3405825" y="308225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1"/>
                </a:solidFill>
              </a:rPr>
              <a:t>— peace lily</a:t>
            </a:r>
            <a:r>
              <a:rPr lang="en"/>
              <a:t> Plant</a:t>
            </a:r>
            <a:endParaRPr/>
          </a:p>
        </p:txBody>
      </p:sp>
      <p:sp>
        <p:nvSpPr>
          <p:cNvPr id="3582" name="Google Shape;3582;g2014f80e9c3_0_4"/>
          <p:cNvSpPr txBox="1"/>
          <p:nvPr>
            <p:ph idx="1" type="subTitle"/>
          </p:nvPr>
        </p:nvSpPr>
        <p:spPr>
          <a:xfrm>
            <a:off x="3745175" y="997213"/>
            <a:ext cx="4875900" cy="3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peace lily plant is well known for its air-purifying abilities as a houseplant; it's great at breaking down and neutralizing toxic gases like carbon monoxide and formaldehyde.</a:t>
            </a:r>
            <a:endParaRPr/>
          </a:p>
        </p:txBody>
      </p:sp>
      <p:pic>
        <p:nvPicPr>
          <p:cNvPr id="3583" name="Google Shape;3583;g2014f80e9c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9775" y="141575"/>
            <a:ext cx="5444225" cy="54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7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2014f80e9c3_0_10"/>
          <p:cNvSpPr txBox="1"/>
          <p:nvPr>
            <p:ph type="title"/>
          </p:nvPr>
        </p:nvSpPr>
        <p:spPr>
          <a:xfrm>
            <a:off x="3405825" y="308225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1"/>
                </a:solidFill>
              </a:rPr>
              <a:t>— JADE</a:t>
            </a:r>
            <a:r>
              <a:rPr lang="en"/>
              <a:t> Plant</a:t>
            </a:r>
            <a:endParaRPr/>
          </a:p>
        </p:txBody>
      </p:sp>
      <p:sp>
        <p:nvSpPr>
          <p:cNvPr id="3589" name="Google Shape;3589;g2014f80e9c3_0_10"/>
          <p:cNvSpPr txBox="1"/>
          <p:nvPr>
            <p:ph idx="1" type="subTitle"/>
          </p:nvPr>
        </p:nvSpPr>
        <p:spPr>
          <a:xfrm>
            <a:off x="3515275" y="1046675"/>
            <a:ext cx="50253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 Improves Indoor Air Quality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 Increases Humidity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 Good Luck Symbol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 Absorbs CO2 in the Night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Extract from its leaves is used to treat wounds, stomach upset, warts, and diabetes.</a:t>
            </a:r>
            <a:endParaRPr/>
          </a:p>
        </p:txBody>
      </p:sp>
      <p:pic>
        <p:nvPicPr>
          <p:cNvPr id="3590" name="Google Shape;3590;g2014f80e9c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3675" y="308225"/>
            <a:ext cx="4911275" cy="49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4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2014f80e9c3_0_23"/>
          <p:cNvSpPr txBox="1"/>
          <p:nvPr>
            <p:ph type="title"/>
          </p:nvPr>
        </p:nvSpPr>
        <p:spPr>
          <a:xfrm>
            <a:off x="3405825" y="308225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1"/>
                </a:solidFill>
              </a:rPr>
              <a:t>— sansevieria </a:t>
            </a:r>
            <a:r>
              <a:rPr lang="en"/>
              <a:t>Plant</a:t>
            </a:r>
            <a:endParaRPr/>
          </a:p>
        </p:txBody>
      </p:sp>
      <p:sp>
        <p:nvSpPr>
          <p:cNvPr id="3596" name="Google Shape;3596;g2014f80e9c3_0_23"/>
          <p:cNvSpPr txBox="1"/>
          <p:nvPr>
            <p:ph idx="1" type="subTitle"/>
          </p:nvPr>
        </p:nvSpPr>
        <p:spPr>
          <a:xfrm>
            <a:off x="3405825" y="948400"/>
            <a:ext cx="5025300" cy="4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</a:t>
            </a:r>
            <a:r>
              <a:rPr lang="en"/>
              <a:t>ilter indoor air.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Remove toxic pollutants.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May help boost mental health.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Easy to care for.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Effective against allergies.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May help enhance the “energy” of a space, according to feng shui.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Can help with minor ailments.</a:t>
            </a:r>
            <a:endParaRPr/>
          </a:p>
        </p:txBody>
      </p:sp>
      <p:pic>
        <p:nvPicPr>
          <p:cNvPr id="3597" name="Google Shape;3597;g2014f80e9c3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1875" y="152400"/>
            <a:ext cx="374547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2014f80e9c3_0_31"/>
          <p:cNvSpPr txBox="1"/>
          <p:nvPr>
            <p:ph type="title"/>
          </p:nvPr>
        </p:nvSpPr>
        <p:spPr>
          <a:xfrm>
            <a:off x="3405825" y="308225"/>
            <a:ext cx="5025300" cy="4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1"/>
                </a:solidFill>
              </a:rPr>
              <a:t>— money</a:t>
            </a:r>
            <a:r>
              <a:rPr lang="en"/>
              <a:t> Plant</a:t>
            </a:r>
            <a:endParaRPr/>
          </a:p>
        </p:txBody>
      </p:sp>
      <p:sp>
        <p:nvSpPr>
          <p:cNvPr id="3603" name="Google Shape;3603;g2014f80e9c3_0_31"/>
          <p:cNvSpPr txBox="1"/>
          <p:nvPr>
            <p:ph idx="1" type="subTitle"/>
          </p:nvPr>
        </p:nvSpPr>
        <p:spPr>
          <a:xfrm>
            <a:off x="3514125" y="1106525"/>
            <a:ext cx="51435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Purifies Air.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Reduces Stress &amp; Anxiety.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Acts as an Anti-radiator.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Offers Health Benefits.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Keeps Marital Problems Away.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Brings Prosperity &amp; Good Luck.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Mends Broken Relationships.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Spreads Positivity.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4" name="Google Shape;3604;g2014f80e9c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3100" y="207850"/>
            <a:ext cx="4939225" cy="49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8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p4"/>
          <p:cNvSpPr/>
          <p:nvPr/>
        </p:nvSpPr>
        <p:spPr>
          <a:xfrm>
            <a:off x="1085850" y="1114425"/>
            <a:ext cx="6972300" cy="2905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"/>
          <p:cNvSpPr txBox="1"/>
          <p:nvPr>
            <p:ph idx="1" type="body"/>
          </p:nvPr>
        </p:nvSpPr>
        <p:spPr>
          <a:xfrm>
            <a:off x="2319900" y="2849551"/>
            <a:ext cx="45042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300"/>
              <a:t>TerminalX Technologies</a:t>
            </a:r>
            <a:endParaRPr sz="3300"/>
          </a:p>
        </p:txBody>
      </p:sp>
      <p:sp>
        <p:nvSpPr>
          <p:cNvPr id="3611" name="Google Shape;3611;p4"/>
          <p:cNvSpPr txBox="1"/>
          <p:nvPr>
            <p:ph type="title"/>
          </p:nvPr>
        </p:nvSpPr>
        <p:spPr>
          <a:xfrm>
            <a:off x="1670700" y="1399650"/>
            <a:ext cx="5802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Plants Portfolio by Slidesgo">
  <a:themeElements>
    <a:clrScheme name="Simple Light">
      <a:dk1>
        <a:srgbClr val="191919"/>
      </a:dk1>
      <a:lt1>
        <a:srgbClr val="EFEFEF"/>
      </a:lt1>
      <a:dk2>
        <a:srgbClr val="999999"/>
      </a:dk2>
      <a:lt2>
        <a:srgbClr val="FFFFFF"/>
      </a:lt2>
      <a:accent1>
        <a:srgbClr val="35771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